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13328c696e4b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9108d6778a40b8"/>
  </p:sldMasterIdLst>
  <p:sldIdLst>
    <p:sldId xmlns:r="http://schemas.openxmlformats.org/officeDocument/2006/relationships" id="256" r:id="R634714b776464578"/>
    <p:sldId xmlns:r="http://schemas.openxmlformats.org/officeDocument/2006/relationships" id="257" r:id="Rc47c830f5c5e4274"/>
    <p:sldId xmlns:r="http://schemas.openxmlformats.org/officeDocument/2006/relationships" id="258" r:id="Rb6c51c6c0c534be7"/>
    <p:sldId xmlns:r="http://schemas.openxmlformats.org/officeDocument/2006/relationships" id="259" r:id="R7eb248f8bc464da4"/>
    <p:sldId xmlns:r="http://schemas.openxmlformats.org/officeDocument/2006/relationships" id="260" r:id="Rd988848ebdb04c9a"/>
    <p:sldId xmlns:r="http://schemas.openxmlformats.org/officeDocument/2006/relationships" id="261" r:id="R64dadf98c10d4641"/>
    <p:sldId xmlns:r="http://schemas.openxmlformats.org/officeDocument/2006/relationships" id="262" r:id="R95014661190c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9108d6778a40b8" /><Relationship Type="http://schemas.openxmlformats.org/officeDocument/2006/relationships/slide" Target="/ppt/slides/slide1.xml" Id="R634714b776464578" /><Relationship Type="http://schemas.openxmlformats.org/officeDocument/2006/relationships/slide" Target="/ppt/slides/slide2.xml" Id="Rc47c830f5c5e4274" /><Relationship Type="http://schemas.openxmlformats.org/officeDocument/2006/relationships/slide" Target="/ppt/slides/slide3.xml" Id="Rb6c51c6c0c534be7" /><Relationship Type="http://schemas.openxmlformats.org/officeDocument/2006/relationships/slide" Target="/ppt/slides/slide4.xml" Id="R7eb248f8bc464da4" /><Relationship Type="http://schemas.openxmlformats.org/officeDocument/2006/relationships/slide" Target="/ppt/slides/slide5.xml" Id="Rd988848ebdb04c9a" /><Relationship Type="http://schemas.openxmlformats.org/officeDocument/2006/relationships/slide" Target="/ppt/slides/slide6.xml" Id="R64dadf98c10d4641" /><Relationship Type="http://schemas.openxmlformats.org/officeDocument/2006/relationships/slide" Target="/ppt/slides/slide7.xml" Id="R95014661190c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c4b22aefa40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641c9f58474d" /><Relationship Type="http://schemas.openxmlformats.org/officeDocument/2006/relationships/theme" Target="/ppt/slideMasters/theme/theme1.xml" Id="R39b02b32831946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84641c9f5847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e0e0ff24049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700eed93b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befc2be5c44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0998771ea47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a3dc87514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69fe97d8844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7c99ab1f342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HOLDCO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39 725 255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667 303 136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669 344 736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MIDCO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928 678 024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