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b1b889cb3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bdb8036f44f54"/>
  </p:sldMasterIdLst>
  <p:sldIdLst>
    <p:sldId xmlns:r="http://schemas.openxmlformats.org/officeDocument/2006/relationships" id="256" r:id="R8b89b15083074f8d"/>
    <p:sldId xmlns:r="http://schemas.openxmlformats.org/officeDocument/2006/relationships" id="257" r:id="R9c4037862aa24679"/>
    <p:sldId xmlns:r="http://schemas.openxmlformats.org/officeDocument/2006/relationships" id="258" r:id="R65cbb1aa10ca491e"/>
    <p:sldId xmlns:r="http://schemas.openxmlformats.org/officeDocument/2006/relationships" id="259" r:id="R1235192072d04039"/>
    <p:sldId xmlns:r="http://schemas.openxmlformats.org/officeDocument/2006/relationships" id="260" r:id="Rcee0d1f475d744fe"/>
    <p:sldId xmlns:r="http://schemas.openxmlformats.org/officeDocument/2006/relationships" id="261" r:id="Rd45d20e8e0794b14"/>
    <p:sldId xmlns:r="http://schemas.openxmlformats.org/officeDocument/2006/relationships" id="262" r:id="R586aca1d431e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bdb8036f44f54" /><Relationship Type="http://schemas.openxmlformats.org/officeDocument/2006/relationships/slide" Target="/ppt/slides/slide1.xml" Id="R8b89b15083074f8d" /><Relationship Type="http://schemas.openxmlformats.org/officeDocument/2006/relationships/slide" Target="/ppt/slides/slide2.xml" Id="R9c4037862aa24679" /><Relationship Type="http://schemas.openxmlformats.org/officeDocument/2006/relationships/slide" Target="/ppt/slides/slide3.xml" Id="R65cbb1aa10ca491e" /><Relationship Type="http://schemas.openxmlformats.org/officeDocument/2006/relationships/slide" Target="/ppt/slides/slide4.xml" Id="R1235192072d04039" /><Relationship Type="http://schemas.openxmlformats.org/officeDocument/2006/relationships/slide" Target="/ppt/slides/slide5.xml" Id="Rcee0d1f475d744fe" /><Relationship Type="http://schemas.openxmlformats.org/officeDocument/2006/relationships/slide" Target="/ppt/slides/slide6.xml" Id="Rd45d20e8e0794b14" /><Relationship Type="http://schemas.openxmlformats.org/officeDocument/2006/relationships/slide" Target="/ppt/slides/slide7.xml" Id="R586aca1d431e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442c17997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c271538054701" /><Relationship Type="http://schemas.openxmlformats.org/officeDocument/2006/relationships/theme" Target="/ppt/slideMasters/theme/theme1.xml" Id="R9cd65e275590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c27153805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9946c9de40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17db26500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19ed5ed51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c45b46ed1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879caeb3447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7dc6fb276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90baef191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MIDCO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MIDCO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36 948 696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660 015 000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662 047 759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MIDCO AS</a:t>
            </a:r>
          </a:p>
        </p:txBody>
      </p:sp>
    </p:spTree>
  </p:cSld>
  <p:clrMapOvr>
    <a:masterClrMapping xmlns:a="http://schemas.openxmlformats.org/drawingml/2006/main"/>
  </p:clrMapOvr>
</p:sld>
</file>