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c9c157d47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321e8b11c40d2"/>
  </p:sldMasterIdLst>
  <p:sldIdLst>
    <p:sldId xmlns:r="http://schemas.openxmlformats.org/officeDocument/2006/relationships" id="256" r:id="R56743fa13c7a4d5d"/>
    <p:sldId xmlns:r="http://schemas.openxmlformats.org/officeDocument/2006/relationships" id="257" r:id="R645e3eaf4390482e"/>
    <p:sldId xmlns:r="http://schemas.openxmlformats.org/officeDocument/2006/relationships" id="258" r:id="Rfaa4bd3ca15d4b2d"/>
    <p:sldId xmlns:r="http://schemas.openxmlformats.org/officeDocument/2006/relationships" id="259" r:id="Rc01425288cea48ed"/>
    <p:sldId xmlns:r="http://schemas.openxmlformats.org/officeDocument/2006/relationships" id="260" r:id="Rfc27ad1677e342b1"/>
    <p:sldId xmlns:r="http://schemas.openxmlformats.org/officeDocument/2006/relationships" id="261" r:id="Rb277556d8a7a4348"/>
    <p:sldId xmlns:r="http://schemas.openxmlformats.org/officeDocument/2006/relationships" id="262" r:id="R97743cedbc44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321e8b11c40d2" /><Relationship Type="http://schemas.openxmlformats.org/officeDocument/2006/relationships/slide" Target="/ppt/slides/slide1.xml" Id="R56743fa13c7a4d5d" /><Relationship Type="http://schemas.openxmlformats.org/officeDocument/2006/relationships/slide" Target="/ppt/slides/slide2.xml" Id="R645e3eaf4390482e" /><Relationship Type="http://schemas.openxmlformats.org/officeDocument/2006/relationships/slide" Target="/ppt/slides/slide3.xml" Id="Rfaa4bd3ca15d4b2d" /><Relationship Type="http://schemas.openxmlformats.org/officeDocument/2006/relationships/slide" Target="/ppt/slides/slide4.xml" Id="Rc01425288cea48ed" /><Relationship Type="http://schemas.openxmlformats.org/officeDocument/2006/relationships/slide" Target="/ppt/slides/slide5.xml" Id="Rfc27ad1677e342b1" /><Relationship Type="http://schemas.openxmlformats.org/officeDocument/2006/relationships/slide" Target="/ppt/slides/slide6.xml" Id="Rb277556d8a7a4348" /><Relationship Type="http://schemas.openxmlformats.org/officeDocument/2006/relationships/slide" Target="/ppt/slides/slide7.xml" Id="R97743cedbc44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edd82627b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5958e97c4f96" /><Relationship Type="http://schemas.openxmlformats.org/officeDocument/2006/relationships/theme" Target="/ppt/slideMasters/theme/theme1.xml" Id="Raff031a37da3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c5958e97c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8b3348c9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9835a596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162dfef5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6c06d55f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d1b2f51f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9c074bf8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9f70d809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