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c84bdbbec04e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9c9924bb404fb6"/>
  </p:sldMasterIdLst>
  <p:sldIdLst>
    <p:sldId xmlns:r="http://schemas.openxmlformats.org/officeDocument/2006/relationships" id="256" r:id="Rb6f0cd53bb424ae0"/>
    <p:sldId xmlns:r="http://schemas.openxmlformats.org/officeDocument/2006/relationships" id="257" r:id="R8d787208215e4876"/>
    <p:sldId xmlns:r="http://schemas.openxmlformats.org/officeDocument/2006/relationships" id="258" r:id="Rfc4e97bc12574d76"/>
    <p:sldId xmlns:r="http://schemas.openxmlformats.org/officeDocument/2006/relationships" id="259" r:id="Rb2623323cd694f25"/>
    <p:sldId xmlns:r="http://schemas.openxmlformats.org/officeDocument/2006/relationships" id="260" r:id="R93ac968b04024b55"/>
    <p:sldId xmlns:r="http://schemas.openxmlformats.org/officeDocument/2006/relationships" id="261" r:id="Rba3787f65fc54872"/>
    <p:sldId xmlns:r="http://schemas.openxmlformats.org/officeDocument/2006/relationships" id="262" r:id="R9ac408701c3146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9c9924bb404fb6" /><Relationship Type="http://schemas.openxmlformats.org/officeDocument/2006/relationships/slide" Target="/ppt/slides/slide1.xml" Id="Rb6f0cd53bb424ae0" /><Relationship Type="http://schemas.openxmlformats.org/officeDocument/2006/relationships/slide" Target="/ppt/slides/slide2.xml" Id="R8d787208215e4876" /><Relationship Type="http://schemas.openxmlformats.org/officeDocument/2006/relationships/slide" Target="/ppt/slides/slide3.xml" Id="Rfc4e97bc12574d76" /><Relationship Type="http://schemas.openxmlformats.org/officeDocument/2006/relationships/slide" Target="/ppt/slides/slide4.xml" Id="Rb2623323cd694f25" /><Relationship Type="http://schemas.openxmlformats.org/officeDocument/2006/relationships/slide" Target="/ppt/slides/slide5.xml" Id="R93ac968b04024b55" /><Relationship Type="http://schemas.openxmlformats.org/officeDocument/2006/relationships/slide" Target="/ppt/slides/slide6.xml" Id="Rba3787f65fc54872" /><Relationship Type="http://schemas.openxmlformats.org/officeDocument/2006/relationships/slide" Target="/ppt/slides/slide7.xml" Id="R9ac408701c3146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d9b0c133b440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9a7459fd94e9f" /><Relationship Type="http://schemas.openxmlformats.org/officeDocument/2006/relationships/theme" Target="/ppt/slideMasters/theme/theme1.xml" Id="R9b8487ecca6144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09a7459fd94e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4ecd258444d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3bc9f978e4d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48406af6c40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42812c09e4a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725779b4a47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9a8ac447345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c9de62cbe4d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APEX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APEX REGNSKAP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6 606 939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2 492 639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1 811 336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577 605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3 037 780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ZAT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Linges vei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www.apexregnskap.no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928 690 717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REGNSKAP AS</a:t>
            </a:r>
          </a:p>
        </p:txBody>
      </p:sp>
    </p:spTree>
  </p:cSld>
  <p:clrMapOvr>
    <a:masterClrMapping xmlns:a="http://schemas.openxmlformats.org/drawingml/2006/main"/>
  </p:clrMapOvr>
</p:sld>
</file>