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ded760288545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7a2ad698f34601"/>
  </p:sldMasterIdLst>
  <p:sldIdLst>
    <p:sldId xmlns:r="http://schemas.openxmlformats.org/officeDocument/2006/relationships" id="256" r:id="Rea325aee7c524c5b"/>
    <p:sldId xmlns:r="http://schemas.openxmlformats.org/officeDocument/2006/relationships" id="257" r:id="R9b48e25978b54252"/>
    <p:sldId xmlns:r="http://schemas.openxmlformats.org/officeDocument/2006/relationships" id="258" r:id="Rb5e627e8f2584a12"/>
    <p:sldId xmlns:r="http://schemas.openxmlformats.org/officeDocument/2006/relationships" id="259" r:id="Rdf8b6ff434414b19"/>
    <p:sldId xmlns:r="http://schemas.openxmlformats.org/officeDocument/2006/relationships" id="260" r:id="R6e24a0bfccb24a93"/>
    <p:sldId xmlns:r="http://schemas.openxmlformats.org/officeDocument/2006/relationships" id="261" r:id="R80ba881140134820"/>
    <p:sldId xmlns:r="http://schemas.openxmlformats.org/officeDocument/2006/relationships" id="262" r:id="R8c811dac18974d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7a2ad698f34601" /><Relationship Type="http://schemas.openxmlformats.org/officeDocument/2006/relationships/slide" Target="/ppt/slides/slide1.xml" Id="Rea325aee7c524c5b" /><Relationship Type="http://schemas.openxmlformats.org/officeDocument/2006/relationships/slide" Target="/ppt/slides/slide2.xml" Id="R9b48e25978b54252" /><Relationship Type="http://schemas.openxmlformats.org/officeDocument/2006/relationships/slide" Target="/ppt/slides/slide3.xml" Id="Rb5e627e8f2584a12" /><Relationship Type="http://schemas.openxmlformats.org/officeDocument/2006/relationships/slide" Target="/ppt/slides/slide4.xml" Id="Rdf8b6ff434414b19" /><Relationship Type="http://schemas.openxmlformats.org/officeDocument/2006/relationships/slide" Target="/ppt/slides/slide5.xml" Id="R6e24a0bfccb24a93" /><Relationship Type="http://schemas.openxmlformats.org/officeDocument/2006/relationships/slide" Target="/ppt/slides/slide6.xml" Id="R80ba881140134820" /><Relationship Type="http://schemas.openxmlformats.org/officeDocument/2006/relationships/slide" Target="/ppt/slides/slide7.xml" Id="R8c811dac18974d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1a7025b77c41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3611b53c745cb" /><Relationship Type="http://schemas.openxmlformats.org/officeDocument/2006/relationships/theme" Target="/ppt/slideMasters/theme/theme1.xml" Id="R22d1c251d33c4b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f3611b53c745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311476e5b44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8e1ba3e4d45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cb8fa46f64a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7e89a702b4d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68505bc4047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51bc5481042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290ffc49647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SOFA INVEST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SOFA INVEST II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4 664 963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3 377 149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14 026 472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SOFA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Frode Sandmark, Rotamarka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928 694 763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II AS</a:t>
            </a:r>
          </a:p>
        </p:txBody>
      </p:sp>
    </p:spTree>
  </p:cSld>
  <p:clrMapOvr>
    <a:masterClrMapping xmlns:a="http://schemas.openxmlformats.org/drawingml/2006/main"/>
  </p:clrMapOvr>
</p:sld>
</file>