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a1d5de13e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30ec4891947c5"/>
  </p:sldMasterIdLst>
  <p:sldIdLst>
    <p:sldId xmlns:r="http://schemas.openxmlformats.org/officeDocument/2006/relationships" id="256" r:id="R939a079627d347ff"/>
    <p:sldId xmlns:r="http://schemas.openxmlformats.org/officeDocument/2006/relationships" id="257" r:id="Ra1aea1f03f054d3b"/>
    <p:sldId xmlns:r="http://schemas.openxmlformats.org/officeDocument/2006/relationships" id="258" r:id="R9a11e047b5ab4ab7"/>
    <p:sldId xmlns:r="http://schemas.openxmlformats.org/officeDocument/2006/relationships" id="259" r:id="Rf06130368e754282"/>
    <p:sldId xmlns:r="http://schemas.openxmlformats.org/officeDocument/2006/relationships" id="260" r:id="Re832e5db6d9d4a59"/>
    <p:sldId xmlns:r="http://schemas.openxmlformats.org/officeDocument/2006/relationships" id="261" r:id="R441e2fee91df4a66"/>
    <p:sldId xmlns:r="http://schemas.openxmlformats.org/officeDocument/2006/relationships" id="262" r:id="Rea2e643a38a6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30ec4891947c5" /><Relationship Type="http://schemas.openxmlformats.org/officeDocument/2006/relationships/slide" Target="/ppt/slides/slide1.xml" Id="R939a079627d347ff" /><Relationship Type="http://schemas.openxmlformats.org/officeDocument/2006/relationships/slide" Target="/ppt/slides/slide2.xml" Id="Ra1aea1f03f054d3b" /><Relationship Type="http://schemas.openxmlformats.org/officeDocument/2006/relationships/slide" Target="/ppt/slides/slide3.xml" Id="R9a11e047b5ab4ab7" /><Relationship Type="http://schemas.openxmlformats.org/officeDocument/2006/relationships/slide" Target="/ppt/slides/slide4.xml" Id="Rf06130368e754282" /><Relationship Type="http://schemas.openxmlformats.org/officeDocument/2006/relationships/slide" Target="/ppt/slides/slide5.xml" Id="Re832e5db6d9d4a59" /><Relationship Type="http://schemas.openxmlformats.org/officeDocument/2006/relationships/slide" Target="/ppt/slides/slide6.xml" Id="R441e2fee91df4a66" /><Relationship Type="http://schemas.openxmlformats.org/officeDocument/2006/relationships/slide" Target="/ppt/slides/slide7.xml" Id="Rea2e643a38a6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9d0511736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4847c61c4a0e" /><Relationship Type="http://schemas.openxmlformats.org/officeDocument/2006/relationships/theme" Target="/ppt/slideMasters/theme/theme1.xml" Id="R970673eeb308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e4847c61c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e77c922bf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5a59c62e4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cbc68f84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6a8b6ed73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1176dd9b7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e355c4c1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2731a217c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DANIEL KÅSA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