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ec6d2061b4a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d2823af633432a"/>
  </p:sldMasterIdLst>
  <p:sldIdLst>
    <p:sldId xmlns:r="http://schemas.openxmlformats.org/officeDocument/2006/relationships" id="256" r:id="R7a354d2315614ffd"/>
    <p:sldId xmlns:r="http://schemas.openxmlformats.org/officeDocument/2006/relationships" id="257" r:id="R8956aea5742647f0"/>
    <p:sldId xmlns:r="http://schemas.openxmlformats.org/officeDocument/2006/relationships" id="258" r:id="R7b911d9f2bb14fa3"/>
    <p:sldId xmlns:r="http://schemas.openxmlformats.org/officeDocument/2006/relationships" id="259" r:id="R1b45b712e8cb4aeb"/>
    <p:sldId xmlns:r="http://schemas.openxmlformats.org/officeDocument/2006/relationships" id="260" r:id="R454a8a617cc941fb"/>
    <p:sldId xmlns:r="http://schemas.openxmlformats.org/officeDocument/2006/relationships" id="261" r:id="R118f3dd4ade7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2823af633432a" /><Relationship Type="http://schemas.openxmlformats.org/officeDocument/2006/relationships/slide" Target="/ppt/slides/slide1.xml" Id="R7a354d2315614ffd" /><Relationship Type="http://schemas.openxmlformats.org/officeDocument/2006/relationships/slide" Target="/ppt/slides/slide2.xml" Id="R8956aea5742647f0" /><Relationship Type="http://schemas.openxmlformats.org/officeDocument/2006/relationships/slide" Target="/ppt/slides/slide3.xml" Id="R7b911d9f2bb14fa3" /><Relationship Type="http://schemas.openxmlformats.org/officeDocument/2006/relationships/slide" Target="/ppt/slides/slide4.xml" Id="R1b45b712e8cb4aeb" /><Relationship Type="http://schemas.openxmlformats.org/officeDocument/2006/relationships/slide" Target="/ppt/slides/slide5.xml" Id="R454a8a617cc941fb" /><Relationship Type="http://schemas.openxmlformats.org/officeDocument/2006/relationships/slide" Target="/ppt/slides/slide6.xml" Id="R118f3dd4ade7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52b584c41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0dac830b646f7" /><Relationship Type="http://schemas.openxmlformats.org/officeDocument/2006/relationships/theme" Target="/ppt/slideMasters/theme/theme1.xml" Id="Rfd1c3e6e7456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c0dac830b6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f426f75e8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7d73ad77640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a9f8c9065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cc666812643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465476e6a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f7a00662b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MABENI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928 700 615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