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551944f4344f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f9f65512cb4f74"/>
  </p:sldMasterIdLst>
  <p:sldIdLst>
    <p:sldId xmlns:r="http://schemas.openxmlformats.org/officeDocument/2006/relationships" id="256" r:id="R702b1512eed34426"/>
    <p:sldId xmlns:r="http://schemas.openxmlformats.org/officeDocument/2006/relationships" id="257" r:id="R8cbc105aa51f4055"/>
    <p:sldId xmlns:r="http://schemas.openxmlformats.org/officeDocument/2006/relationships" id="258" r:id="R6412bcdbece74b81"/>
    <p:sldId xmlns:r="http://schemas.openxmlformats.org/officeDocument/2006/relationships" id="259" r:id="Ra67c49abc3e74e39"/>
    <p:sldId xmlns:r="http://schemas.openxmlformats.org/officeDocument/2006/relationships" id="260" r:id="R87f1bfde41f847c0"/>
    <p:sldId xmlns:r="http://schemas.openxmlformats.org/officeDocument/2006/relationships" id="261" r:id="Rf08245854c874ee2"/>
    <p:sldId xmlns:r="http://schemas.openxmlformats.org/officeDocument/2006/relationships" id="262" r:id="R7dc328ec91e341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f9f65512cb4f74" /><Relationship Type="http://schemas.openxmlformats.org/officeDocument/2006/relationships/slide" Target="/ppt/slides/slide1.xml" Id="R702b1512eed34426" /><Relationship Type="http://schemas.openxmlformats.org/officeDocument/2006/relationships/slide" Target="/ppt/slides/slide2.xml" Id="R8cbc105aa51f4055" /><Relationship Type="http://schemas.openxmlformats.org/officeDocument/2006/relationships/slide" Target="/ppt/slides/slide3.xml" Id="R6412bcdbece74b81" /><Relationship Type="http://schemas.openxmlformats.org/officeDocument/2006/relationships/slide" Target="/ppt/slides/slide4.xml" Id="Ra67c49abc3e74e39" /><Relationship Type="http://schemas.openxmlformats.org/officeDocument/2006/relationships/slide" Target="/ppt/slides/slide5.xml" Id="R87f1bfde41f847c0" /><Relationship Type="http://schemas.openxmlformats.org/officeDocument/2006/relationships/slide" Target="/ppt/slides/slide6.xml" Id="Rf08245854c874ee2" /><Relationship Type="http://schemas.openxmlformats.org/officeDocument/2006/relationships/slide" Target="/ppt/slides/slide7.xml" Id="R7dc328ec91e341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6c936a7a249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b7b2a860341e0" /><Relationship Type="http://schemas.openxmlformats.org/officeDocument/2006/relationships/theme" Target="/ppt/slideMasters/theme/theme1.xml" Id="R5eea9606392343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fb7b2a860341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3cfb19f764e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c7b684a6044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be642b3a043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627e254a64f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ff43aefa34e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153b67d2e47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91f1e4dcc4f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MABENI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MABENI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16 587 410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22 576 661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BERTRAND MARIUS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BODIL KATRINE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THORVALD HELMEN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Tuengen allé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928 700 615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