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b9366585e24b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8979959cf348cc"/>
  </p:sldMasterIdLst>
  <p:sldIdLst>
    <p:sldId xmlns:r="http://schemas.openxmlformats.org/officeDocument/2006/relationships" id="256" r:id="Rb11204ddf9ca4829"/>
    <p:sldId xmlns:r="http://schemas.openxmlformats.org/officeDocument/2006/relationships" id="257" r:id="R27b0eb9595e44592"/>
    <p:sldId xmlns:r="http://schemas.openxmlformats.org/officeDocument/2006/relationships" id="258" r:id="R17659de5744e46de"/>
    <p:sldId xmlns:r="http://schemas.openxmlformats.org/officeDocument/2006/relationships" id="259" r:id="Rbcecc9c4321f46ca"/>
    <p:sldId xmlns:r="http://schemas.openxmlformats.org/officeDocument/2006/relationships" id="260" r:id="R7a271a9e76744b9b"/>
    <p:sldId xmlns:r="http://schemas.openxmlformats.org/officeDocument/2006/relationships" id="261" r:id="R40fb8084074644e3"/>
    <p:sldId xmlns:r="http://schemas.openxmlformats.org/officeDocument/2006/relationships" id="262" r:id="R702c4369dd4f40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979959cf348cc" /><Relationship Type="http://schemas.openxmlformats.org/officeDocument/2006/relationships/slide" Target="/ppt/slides/slide1.xml" Id="Rb11204ddf9ca4829" /><Relationship Type="http://schemas.openxmlformats.org/officeDocument/2006/relationships/slide" Target="/ppt/slides/slide2.xml" Id="R27b0eb9595e44592" /><Relationship Type="http://schemas.openxmlformats.org/officeDocument/2006/relationships/slide" Target="/ppt/slides/slide3.xml" Id="R17659de5744e46de" /><Relationship Type="http://schemas.openxmlformats.org/officeDocument/2006/relationships/slide" Target="/ppt/slides/slide4.xml" Id="Rbcecc9c4321f46ca" /><Relationship Type="http://schemas.openxmlformats.org/officeDocument/2006/relationships/slide" Target="/ppt/slides/slide5.xml" Id="R7a271a9e76744b9b" /><Relationship Type="http://schemas.openxmlformats.org/officeDocument/2006/relationships/slide" Target="/ppt/slides/slide6.xml" Id="R40fb8084074644e3" /><Relationship Type="http://schemas.openxmlformats.org/officeDocument/2006/relationships/slide" Target="/ppt/slides/slide7.xml" Id="R702c4369dd4f40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797406cd7e40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3d46886734b64" /><Relationship Type="http://schemas.openxmlformats.org/officeDocument/2006/relationships/theme" Target="/ppt/slideMasters/theme/theme1.xml" Id="R2a45cd2caa4740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23d46886734b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6e950e3584f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346c4686647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3310f3f2749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c5572258540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464c4c88d40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ce47cbc2742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1410eeb6048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PEMAKAP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PEMAKAP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269 144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178 702 286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178 785 386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KATRINE STEEN  –  13,9 %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KATRINE KLOVHOLT FJELDHUS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MARGRETE STEEN FJELDHUS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PERNILLE STEEN WEAR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KATRINE STEEN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KATRINE KLOVHOLT FJELDHUS  –  11,2 %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Juels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928 700 631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