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ace42563c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c70bfe8ce4855"/>
  </p:sldMasterIdLst>
  <p:sldIdLst>
    <p:sldId xmlns:r="http://schemas.openxmlformats.org/officeDocument/2006/relationships" id="256" r:id="R978bcbd8fa754064"/>
    <p:sldId xmlns:r="http://schemas.openxmlformats.org/officeDocument/2006/relationships" id="257" r:id="Reb7a15e567fb4262"/>
    <p:sldId xmlns:r="http://schemas.openxmlformats.org/officeDocument/2006/relationships" id="258" r:id="Rdd5e82dddf6c4173"/>
    <p:sldId xmlns:r="http://schemas.openxmlformats.org/officeDocument/2006/relationships" id="259" r:id="R7222877eb4164823"/>
    <p:sldId xmlns:r="http://schemas.openxmlformats.org/officeDocument/2006/relationships" id="260" r:id="R25a1dbb36914456e"/>
    <p:sldId xmlns:r="http://schemas.openxmlformats.org/officeDocument/2006/relationships" id="261" r:id="R56909a77da05469c"/>
    <p:sldId xmlns:r="http://schemas.openxmlformats.org/officeDocument/2006/relationships" id="262" r:id="R9d0de7ad7737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c70bfe8ce4855" /><Relationship Type="http://schemas.openxmlformats.org/officeDocument/2006/relationships/slide" Target="/ppt/slides/slide1.xml" Id="R978bcbd8fa754064" /><Relationship Type="http://schemas.openxmlformats.org/officeDocument/2006/relationships/slide" Target="/ppt/slides/slide2.xml" Id="Reb7a15e567fb4262" /><Relationship Type="http://schemas.openxmlformats.org/officeDocument/2006/relationships/slide" Target="/ppt/slides/slide3.xml" Id="Rdd5e82dddf6c4173" /><Relationship Type="http://schemas.openxmlformats.org/officeDocument/2006/relationships/slide" Target="/ppt/slides/slide4.xml" Id="R7222877eb4164823" /><Relationship Type="http://schemas.openxmlformats.org/officeDocument/2006/relationships/slide" Target="/ppt/slides/slide5.xml" Id="R25a1dbb36914456e" /><Relationship Type="http://schemas.openxmlformats.org/officeDocument/2006/relationships/slide" Target="/ppt/slides/slide6.xml" Id="R56909a77da05469c" /><Relationship Type="http://schemas.openxmlformats.org/officeDocument/2006/relationships/slide" Target="/ppt/slides/slide7.xml" Id="R9d0de7ad7737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e72a7c91b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7f7610414906" /><Relationship Type="http://schemas.openxmlformats.org/officeDocument/2006/relationships/theme" Target="/ppt/slideMasters/theme/theme1.xml" Id="R7414913c662f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b7f761041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4cb5d2a14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8715e7e9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5a8484bcf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4ee496aa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176ea766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07e6e0e21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65b7eceaa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FLÆGSTAD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KLEFSTAD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