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b7672fe4e9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be205e63d4494"/>
  </p:sldMasterIdLst>
  <p:sldIdLst>
    <p:sldId xmlns:r="http://schemas.openxmlformats.org/officeDocument/2006/relationships" id="256" r:id="Rda8fe857702949ea"/>
    <p:sldId xmlns:r="http://schemas.openxmlformats.org/officeDocument/2006/relationships" id="257" r:id="Rc1ba1d1e868c401b"/>
    <p:sldId xmlns:r="http://schemas.openxmlformats.org/officeDocument/2006/relationships" id="258" r:id="R4e097f1556114bec"/>
    <p:sldId xmlns:r="http://schemas.openxmlformats.org/officeDocument/2006/relationships" id="259" r:id="Rac169f5fe30f4d76"/>
    <p:sldId xmlns:r="http://schemas.openxmlformats.org/officeDocument/2006/relationships" id="260" r:id="Rbbe6f33b0bdb4e14"/>
    <p:sldId xmlns:r="http://schemas.openxmlformats.org/officeDocument/2006/relationships" id="261" r:id="R9f16aefadce841d8"/>
    <p:sldId xmlns:r="http://schemas.openxmlformats.org/officeDocument/2006/relationships" id="262" r:id="Rfbe91a9f9eca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be205e63d4494" /><Relationship Type="http://schemas.openxmlformats.org/officeDocument/2006/relationships/slide" Target="/ppt/slides/slide1.xml" Id="Rda8fe857702949ea" /><Relationship Type="http://schemas.openxmlformats.org/officeDocument/2006/relationships/slide" Target="/ppt/slides/slide2.xml" Id="Rc1ba1d1e868c401b" /><Relationship Type="http://schemas.openxmlformats.org/officeDocument/2006/relationships/slide" Target="/ppt/slides/slide3.xml" Id="R4e097f1556114bec" /><Relationship Type="http://schemas.openxmlformats.org/officeDocument/2006/relationships/slide" Target="/ppt/slides/slide4.xml" Id="Rac169f5fe30f4d76" /><Relationship Type="http://schemas.openxmlformats.org/officeDocument/2006/relationships/slide" Target="/ppt/slides/slide5.xml" Id="Rbbe6f33b0bdb4e14" /><Relationship Type="http://schemas.openxmlformats.org/officeDocument/2006/relationships/slide" Target="/ppt/slides/slide6.xml" Id="R9f16aefadce841d8" /><Relationship Type="http://schemas.openxmlformats.org/officeDocument/2006/relationships/slide" Target="/ppt/slides/slide7.xml" Id="Rfbe91a9f9eca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2af61554f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736804074e16" /><Relationship Type="http://schemas.openxmlformats.org/officeDocument/2006/relationships/theme" Target="/ppt/slideMasters/theme/theme1.xml" Id="Rf1db8c53e70440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7736804074e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a7a83e553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71dce9ea45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dd3328c4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d906286040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df8425c8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574cabd9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e616977ee4c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HARALDSPLASS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HARALDSPLASS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928 719 871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HARALDSPLASS HOLDING AS</a:t>
            </a:r>
          </a:p>
        </p:txBody>
      </p:sp>
    </p:spTree>
  </p:cSld>
  <p:clrMapOvr>
    <a:masterClrMapping xmlns:a="http://schemas.openxmlformats.org/drawingml/2006/main"/>
  </p:clrMapOvr>
</p:sld>
</file>