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9792b0084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0b6fbacad4427"/>
  </p:sldMasterIdLst>
  <p:sldIdLst>
    <p:sldId xmlns:r="http://schemas.openxmlformats.org/officeDocument/2006/relationships" id="256" r:id="R2b907f3ed2094e67"/>
    <p:sldId xmlns:r="http://schemas.openxmlformats.org/officeDocument/2006/relationships" id="257" r:id="R4afdc1a9a02a4772"/>
    <p:sldId xmlns:r="http://schemas.openxmlformats.org/officeDocument/2006/relationships" id="258" r:id="R204de6c49f424607"/>
    <p:sldId xmlns:r="http://schemas.openxmlformats.org/officeDocument/2006/relationships" id="259" r:id="Rb2ef7bb24e7f4fb8"/>
    <p:sldId xmlns:r="http://schemas.openxmlformats.org/officeDocument/2006/relationships" id="260" r:id="R7877509443cd4dc1"/>
    <p:sldId xmlns:r="http://schemas.openxmlformats.org/officeDocument/2006/relationships" id="261" r:id="R30f18c1a7b904ca5"/>
    <p:sldId xmlns:r="http://schemas.openxmlformats.org/officeDocument/2006/relationships" id="262" r:id="Rd3785c0b1237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0b6fbacad4427" /><Relationship Type="http://schemas.openxmlformats.org/officeDocument/2006/relationships/slide" Target="/ppt/slides/slide1.xml" Id="R2b907f3ed2094e67" /><Relationship Type="http://schemas.openxmlformats.org/officeDocument/2006/relationships/slide" Target="/ppt/slides/slide2.xml" Id="R4afdc1a9a02a4772" /><Relationship Type="http://schemas.openxmlformats.org/officeDocument/2006/relationships/slide" Target="/ppt/slides/slide3.xml" Id="R204de6c49f424607" /><Relationship Type="http://schemas.openxmlformats.org/officeDocument/2006/relationships/slide" Target="/ppt/slides/slide4.xml" Id="Rb2ef7bb24e7f4fb8" /><Relationship Type="http://schemas.openxmlformats.org/officeDocument/2006/relationships/slide" Target="/ppt/slides/slide5.xml" Id="R7877509443cd4dc1" /><Relationship Type="http://schemas.openxmlformats.org/officeDocument/2006/relationships/slide" Target="/ppt/slides/slide6.xml" Id="R30f18c1a7b904ca5" /><Relationship Type="http://schemas.openxmlformats.org/officeDocument/2006/relationships/slide" Target="/ppt/slides/slide7.xml" Id="Rd3785c0b1237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ec13d3238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34b5c2fe04130" /><Relationship Type="http://schemas.openxmlformats.org/officeDocument/2006/relationships/theme" Target="/ppt/slideMasters/theme/theme1.xml" Id="R292923c45409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34b5c2fe0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a031b6fc8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9ceb359c7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4ecf772d0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2122c7c1b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7b8633213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aa44e68bb4d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c495854a4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NESODDTANGEN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NESODDTANGEN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STIEN EINDRIDE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STIEN BENTE SKRETTING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928 744 841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