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53276fd93d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294aaaf2e4071"/>
  </p:sldMasterIdLst>
  <p:sldIdLst>
    <p:sldId xmlns:r="http://schemas.openxmlformats.org/officeDocument/2006/relationships" id="256" r:id="Rfbaf2382a26f4cc6"/>
    <p:sldId xmlns:r="http://schemas.openxmlformats.org/officeDocument/2006/relationships" id="257" r:id="R97a74a2bf0644f59"/>
    <p:sldId xmlns:r="http://schemas.openxmlformats.org/officeDocument/2006/relationships" id="258" r:id="R7b09ade00c984a9b"/>
    <p:sldId xmlns:r="http://schemas.openxmlformats.org/officeDocument/2006/relationships" id="259" r:id="Re8e00b53671b4375"/>
    <p:sldId xmlns:r="http://schemas.openxmlformats.org/officeDocument/2006/relationships" id="260" r:id="Ra796fa06313e47d0"/>
    <p:sldId xmlns:r="http://schemas.openxmlformats.org/officeDocument/2006/relationships" id="261" r:id="R3bb294870d5d4c68"/>
    <p:sldId xmlns:r="http://schemas.openxmlformats.org/officeDocument/2006/relationships" id="262" r:id="Rd3808f9b3c0542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294aaaf2e4071" /><Relationship Type="http://schemas.openxmlformats.org/officeDocument/2006/relationships/slide" Target="/ppt/slides/slide1.xml" Id="Rfbaf2382a26f4cc6" /><Relationship Type="http://schemas.openxmlformats.org/officeDocument/2006/relationships/slide" Target="/ppt/slides/slide2.xml" Id="R97a74a2bf0644f59" /><Relationship Type="http://schemas.openxmlformats.org/officeDocument/2006/relationships/slide" Target="/ppt/slides/slide3.xml" Id="R7b09ade00c984a9b" /><Relationship Type="http://schemas.openxmlformats.org/officeDocument/2006/relationships/slide" Target="/ppt/slides/slide4.xml" Id="Re8e00b53671b4375" /><Relationship Type="http://schemas.openxmlformats.org/officeDocument/2006/relationships/slide" Target="/ppt/slides/slide5.xml" Id="Ra796fa06313e47d0" /><Relationship Type="http://schemas.openxmlformats.org/officeDocument/2006/relationships/slide" Target="/ppt/slides/slide6.xml" Id="R3bb294870d5d4c68" /><Relationship Type="http://schemas.openxmlformats.org/officeDocument/2006/relationships/slide" Target="/ppt/slides/slide7.xml" Id="Rd3808f9b3c0542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57d604dfe46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2d76b96934687" /><Relationship Type="http://schemas.openxmlformats.org/officeDocument/2006/relationships/theme" Target="/ppt/slideMasters/theme/theme1.xml" Id="Ra16a96579206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2d76b9693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84e0383be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b27c5bd4149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045db2f694d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909375ed43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ab7d3966941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03c399c9241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59e6604a8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M.FOSS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M.FOSS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2 428 542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FOSSUM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928 745 457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M.FOSS INVEST AS</a:t>
            </a:r>
          </a:p>
        </p:txBody>
      </p:sp>
    </p:spTree>
  </p:cSld>
  <p:clrMapOvr>
    <a:masterClrMapping xmlns:a="http://schemas.openxmlformats.org/drawingml/2006/main"/>
  </p:clrMapOvr>
</p:sld>
</file>