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c98e6a377048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b5b63f42384362"/>
  </p:sldMasterIdLst>
  <p:sldIdLst>
    <p:sldId xmlns:r="http://schemas.openxmlformats.org/officeDocument/2006/relationships" id="256" r:id="R20d99623844a4636"/>
    <p:sldId xmlns:r="http://schemas.openxmlformats.org/officeDocument/2006/relationships" id="257" r:id="R194a99b23fea4c94"/>
    <p:sldId xmlns:r="http://schemas.openxmlformats.org/officeDocument/2006/relationships" id="258" r:id="Rb1f9b1db1eb64e64"/>
    <p:sldId xmlns:r="http://schemas.openxmlformats.org/officeDocument/2006/relationships" id="259" r:id="R51b992cf961f4a26"/>
    <p:sldId xmlns:r="http://schemas.openxmlformats.org/officeDocument/2006/relationships" id="260" r:id="R4cd6bd0f53164b98"/>
    <p:sldId xmlns:r="http://schemas.openxmlformats.org/officeDocument/2006/relationships" id="261" r:id="R89f8ca491e82452f"/>
    <p:sldId xmlns:r="http://schemas.openxmlformats.org/officeDocument/2006/relationships" id="262" r:id="Rad1e214653454c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b5b63f42384362" /><Relationship Type="http://schemas.openxmlformats.org/officeDocument/2006/relationships/slide" Target="/ppt/slides/slide1.xml" Id="R20d99623844a4636" /><Relationship Type="http://schemas.openxmlformats.org/officeDocument/2006/relationships/slide" Target="/ppt/slides/slide2.xml" Id="R194a99b23fea4c94" /><Relationship Type="http://schemas.openxmlformats.org/officeDocument/2006/relationships/slide" Target="/ppt/slides/slide3.xml" Id="Rb1f9b1db1eb64e64" /><Relationship Type="http://schemas.openxmlformats.org/officeDocument/2006/relationships/slide" Target="/ppt/slides/slide4.xml" Id="R51b992cf961f4a26" /><Relationship Type="http://schemas.openxmlformats.org/officeDocument/2006/relationships/slide" Target="/ppt/slides/slide5.xml" Id="R4cd6bd0f53164b98" /><Relationship Type="http://schemas.openxmlformats.org/officeDocument/2006/relationships/slide" Target="/ppt/slides/slide6.xml" Id="R89f8ca491e82452f" /><Relationship Type="http://schemas.openxmlformats.org/officeDocument/2006/relationships/slide" Target="/ppt/slides/slide7.xml" Id="Rad1e214653454c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5a994d58294f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3e8a6bb98469a" /><Relationship Type="http://schemas.openxmlformats.org/officeDocument/2006/relationships/theme" Target="/ppt/slideMasters/theme/theme1.xml" Id="R6666bcb0831b46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13e8a6bb9846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cbd61cd3d49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4580ab61944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b0bae729746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8b94d24fc41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0c3dfcbae4e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4b9994c6343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98f00d0fc4a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SKEIDE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SKEIDE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3 652 400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2 646 264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2 622 341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2 693 665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4 353 785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SKEIDE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Eikervei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928 793 079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