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611319d3efe4a5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26f6406c2ed42e9"/>
  </p:sldMasterIdLst>
  <p:sldIdLst>
    <p:sldId xmlns:r="http://schemas.openxmlformats.org/officeDocument/2006/relationships" id="256" r:id="R7caf04608ab943f0"/>
    <p:sldId xmlns:r="http://schemas.openxmlformats.org/officeDocument/2006/relationships" id="257" r:id="R98e3984bf1c7460d"/>
    <p:sldId xmlns:r="http://schemas.openxmlformats.org/officeDocument/2006/relationships" id="258" r:id="R405424d599d842ba"/>
    <p:sldId xmlns:r="http://schemas.openxmlformats.org/officeDocument/2006/relationships" id="259" r:id="Rca95f6d84af74827"/>
    <p:sldId xmlns:r="http://schemas.openxmlformats.org/officeDocument/2006/relationships" id="260" r:id="R4cb37e71cd424f68"/>
    <p:sldId xmlns:r="http://schemas.openxmlformats.org/officeDocument/2006/relationships" id="261" r:id="R213f1a8944474841"/>
    <p:sldId xmlns:r="http://schemas.openxmlformats.org/officeDocument/2006/relationships" id="262" r:id="Rde9c4d99bd7e4c3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6f6406c2ed42e9" /><Relationship Type="http://schemas.openxmlformats.org/officeDocument/2006/relationships/slide" Target="/ppt/slides/slide1.xml" Id="R7caf04608ab943f0" /><Relationship Type="http://schemas.openxmlformats.org/officeDocument/2006/relationships/slide" Target="/ppt/slides/slide2.xml" Id="R98e3984bf1c7460d" /><Relationship Type="http://schemas.openxmlformats.org/officeDocument/2006/relationships/slide" Target="/ppt/slides/slide3.xml" Id="R405424d599d842ba" /><Relationship Type="http://schemas.openxmlformats.org/officeDocument/2006/relationships/slide" Target="/ppt/slides/slide4.xml" Id="Rca95f6d84af74827" /><Relationship Type="http://schemas.openxmlformats.org/officeDocument/2006/relationships/slide" Target="/ppt/slides/slide5.xml" Id="R4cb37e71cd424f68" /><Relationship Type="http://schemas.openxmlformats.org/officeDocument/2006/relationships/slide" Target="/ppt/slides/slide6.xml" Id="R213f1a8944474841" /><Relationship Type="http://schemas.openxmlformats.org/officeDocument/2006/relationships/slide" Target="/ppt/slides/slide7.xml" Id="Rde9c4d99bd7e4c3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2cc0176a46484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5bef1eea064cf3" /><Relationship Type="http://schemas.openxmlformats.org/officeDocument/2006/relationships/theme" Target="/ppt/slideMasters/theme/theme1.xml" Id="Re9a69d0954654d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45bef1eea064cf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9d9956979e41e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44060631044b8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93d6894b1f4dd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52aabded98477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31f9cdcb494a0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37a915ed344cb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55bfc95a524f6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SEABROKERS 2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SEABROKERS 2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SEABROKERS 2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SEABROKERS 2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SEABROKERS 2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SEABROKERS 2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−2 273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2 431 621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17 956 348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17 972 024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SEABROKERS 2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 K ALBRETSEN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SEABROKERS 2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Forusbeen 78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4033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928 843 866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SEABROKERS 2 AS</a:t>
            </a:r>
          </a:p>
        </p:txBody>
      </p:sp>
    </p:spTree>
  </p:cSld>
  <p:clrMapOvr>
    <a:masterClrMapping xmlns:a="http://schemas.openxmlformats.org/drawingml/2006/main"/>
  </p:clrMapOvr>
</p:sld>
</file>