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17564c676d44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e7f4471c9a4526"/>
  </p:sldMasterIdLst>
  <p:sldIdLst>
    <p:sldId xmlns:r="http://schemas.openxmlformats.org/officeDocument/2006/relationships" id="256" r:id="R97614269906848f7"/>
    <p:sldId xmlns:r="http://schemas.openxmlformats.org/officeDocument/2006/relationships" id="257" r:id="R1680a2ae9c5d43b3"/>
    <p:sldId xmlns:r="http://schemas.openxmlformats.org/officeDocument/2006/relationships" id="258" r:id="Rc8405a3333444fc3"/>
    <p:sldId xmlns:r="http://schemas.openxmlformats.org/officeDocument/2006/relationships" id="259" r:id="R95a01b44fe1b4417"/>
    <p:sldId xmlns:r="http://schemas.openxmlformats.org/officeDocument/2006/relationships" id="260" r:id="Rbe335803060b4b18"/>
    <p:sldId xmlns:r="http://schemas.openxmlformats.org/officeDocument/2006/relationships" id="261" r:id="Rf8f761f50e9c4595"/>
    <p:sldId xmlns:r="http://schemas.openxmlformats.org/officeDocument/2006/relationships" id="262" r:id="R5b4771d16f4c42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e7f4471c9a4526" /><Relationship Type="http://schemas.openxmlformats.org/officeDocument/2006/relationships/slide" Target="/ppt/slides/slide1.xml" Id="R97614269906848f7" /><Relationship Type="http://schemas.openxmlformats.org/officeDocument/2006/relationships/slide" Target="/ppt/slides/slide2.xml" Id="R1680a2ae9c5d43b3" /><Relationship Type="http://schemas.openxmlformats.org/officeDocument/2006/relationships/slide" Target="/ppt/slides/slide3.xml" Id="Rc8405a3333444fc3" /><Relationship Type="http://schemas.openxmlformats.org/officeDocument/2006/relationships/slide" Target="/ppt/slides/slide4.xml" Id="R95a01b44fe1b4417" /><Relationship Type="http://schemas.openxmlformats.org/officeDocument/2006/relationships/slide" Target="/ppt/slides/slide5.xml" Id="Rbe335803060b4b18" /><Relationship Type="http://schemas.openxmlformats.org/officeDocument/2006/relationships/slide" Target="/ppt/slides/slide6.xml" Id="Rf8f761f50e9c4595" /><Relationship Type="http://schemas.openxmlformats.org/officeDocument/2006/relationships/slide" Target="/ppt/slides/slide7.xml" Id="R5b4771d16f4c42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57819d57d84d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bafe617cd4092" /><Relationship Type="http://schemas.openxmlformats.org/officeDocument/2006/relationships/theme" Target="/ppt/slideMasters/theme/theme1.xml" Id="Rf9214ae573a943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bbafe617cd40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d55969d6e4d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7f6b8c2a64e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c2cb3028143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27b9401d442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a10ffddb74b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c8af8a9064e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8abf2c2934a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 INVEST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416 302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1 352 177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1 358 215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MØRLAND INGRID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Ingrid Mørland, Glamslandsveien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928 879 852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