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e0b81e46e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c5c0b43134eb2"/>
  </p:sldMasterIdLst>
  <p:sldIdLst>
    <p:sldId xmlns:r="http://schemas.openxmlformats.org/officeDocument/2006/relationships" id="256" r:id="R3fe02209afb14dce"/>
    <p:sldId xmlns:r="http://schemas.openxmlformats.org/officeDocument/2006/relationships" id="257" r:id="R11729f80da7c409e"/>
    <p:sldId xmlns:r="http://schemas.openxmlformats.org/officeDocument/2006/relationships" id="258" r:id="R2176c7824ec749a1"/>
    <p:sldId xmlns:r="http://schemas.openxmlformats.org/officeDocument/2006/relationships" id="259" r:id="R030025781a0244ab"/>
    <p:sldId xmlns:r="http://schemas.openxmlformats.org/officeDocument/2006/relationships" id="260" r:id="R5154807ef0ad4ef1"/>
    <p:sldId xmlns:r="http://schemas.openxmlformats.org/officeDocument/2006/relationships" id="261" r:id="Ra8898aa1c6bf4691"/>
    <p:sldId xmlns:r="http://schemas.openxmlformats.org/officeDocument/2006/relationships" id="262" r:id="R431cc3f1937c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c5c0b43134eb2" /><Relationship Type="http://schemas.openxmlformats.org/officeDocument/2006/relationships/slide" Target="/ppt/slides/slide1.xml" Id="R3fe02209afb14dce" /><Relationship Type="http://schemas.openxmlformats.org/officeDocument/2006/relationships/slide" Target="/ppt/slides/slide2.xml" Id="R11729f80da7c409e" /><Relationship Type="http://schemas.openxmlformats.org/officeDocument/2006/relationships/slide" Target="/ppt/slides/slide3.xml" Id="R2176c7824ec749a1" /><Relationship Type="http://schemas.openxmlformats.org/officeDocument/2006/relationships/slide" Target="/ppt/slides/slide4.xml" Id="R030025781a0244ab" /><Relationship Type="http://schemas.openxmlformats.org/officeDocument/2006/relationships/slide" Target="/ppt/slides/slide5.xml" Id="R5154807ef0ad4ef1" /><Relationship Type="http://schemas.openxmlformats.org/officeDocument/2006/relationships/slide" Target="/ppt/slides/slide6.xml" Id="Ra8898aa1c6bf4691" /><Relationship Type="http://schemas.openxmlformats.org/officeDocument/2006/relationships/slide" Target="/ppt/slides/slide7.xml" Id="R431cc3f1937c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8ecd8fc32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f04020664a71" /><Relationship Type="http://schemas.openxmlformats.org/officeDocument/2006/relationships/theme" Target="/ppt/slideMasters/theme/theme1.xml" Id="R634ed0b4320c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7f0402066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fc1954be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f9063fe3e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75f8d40f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c3947485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51f87bb5c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f00ba7c0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00535d6d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CRIEBER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CARL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