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602e36532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9eb0141f8484c"/>
  </p:sldMasterIdLst>
  <p:sldIdLst>
    <p:sldId xmlns:r="http://schemas.openxmlformats.org/officeDocument/2006/relationships" id="256" r:id="R05e5a713bb634995"/>
    <p:sldId xmlns:r="http://schemas.openxmlformats.org/officeDocument/2006/relationships" id="257" r:id="R31ee75709b734d81"/>
    <p:sldId xmlns:r="http://schemas.openxmlformats.org/officeDocument/2006/relationships" id="258" r:id="Reb7dc11ff4de426d"/>
    <p:sldId xmlns:r="http://schemas.openxmlformats.org/officeDocument/2006/relationships" id="259" r:id="R5a74dbaadaf341e1"/>
    <p:sldId xmlns:r="http://schemas.openxmlformats.org/officeDocument/2006/relationships" id="260" r:id="R3c91083831e441db"/>
    <p:sldId xmlns:r="http://schemas.openxmlformats.org/officeDocument/2006/relationships" id="261" r:id="R8b6c1073c62d450d"/>
    <p:sldId xmlns:r="http://schemas.openxmlformats.org/officeDocument/2006/relationships" id="262" r:id="R4d2b42183ac0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9eb0141f8484c" /><Relationship Type="http://schemas.openxmlformats.org/officeDocument/2006/relationships/slide" Target="/ppt/slides/slide1.xml" Id="R05e5a713bb634995" /><Relationship Type="http://schemas.openxmlformats.org/officeDocument/2006/relationships/slide" Target="/ppt/slides/slide2.xml" Id="R31ee75709b734d81" /><Relationship Type="http://schemas.openxmlformats.org/officeDocument/2006/relationships/slide" Target="/ppt/slides/slide3.xml" Id="Reb7dc11ff4de426d" /><Relationship Type="http://schemas.openxmlformats.org/officeDocument/2006/relationships/slide" Target="/ppt/slides/slide4.xml" Id="R5a74dbaadaf341e1" /><Relationship Type="http://schemas.openxmlformats.org/officeDocument/2006/relationships/slide" Target="/ppt/slides/slide5.xml" Id="R3c91083831e441db" /><Relationship Type="http://schemas.openxmlformats.org/officeDocument/2006/relationships/slide" Target="/ppt/slides/slide6.xml" Id="R8b6c1073c62d450d" /><Relationship Type="http://schemas.openxmlformats.org/officeDocument/2006/relationships/slide" Target="/ppt/slides/slide7.xml" Id="R4d2b42183ac0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61ee4acce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c6eb520c4604" /><Relationship Type="http://schemas.openxmlformats.org/officeDocument/2006/relationships/theme" Target="/ppt/slideMasters/theme/theme1.xml" Id="Rb48f8d583559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dc6eb520c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cea36e9b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a5dcc077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2cfde998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b395cd9b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f7e82973f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93eb50c7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9e0a8c02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