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0778ccf3c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f3a5c537740a8"/>
  </p:sldMasterIdLst>
  <p:sldIdLst>
    <p:sldId xmlns:r="http://schemas.openxmlformats.org/officeDocument/2006/relationships" id="256" r:id="R748e851f787b4a04"/>
    <p:sldId xmlns:r="http://schemas.openxmlformats.org/officeDocument/2006/relationships" id="257" r:id="R2af33412aea94f15"/>
    <p:sldId xmlns:r="http://schemas.openxmlformats.org/officeDocument/2006/relationships" id="258" r:id="Rb5c024f9f83e4894"/>
    <p:sldId xmlns:r="http://schemas.openxmlformats.org/officeDocument/2006/relationships" id="259" r:id="Rc8beda194ba14491"/>
    <p:sldId xmlns:r="http://schemas.openxmlformats.org/officeDocument/2006/relationships" id="260" r:id="Re979d7e7eb8c4a89"/>
    <p:sldId xmlns:r="http://schemas.openxmlformats.org/officeDocument/2006/relationships" id="261" r:id="R317dcbd99fef41f7"/>
    <p:sldId xmlns:r="http://schemas.openxmlformats.org/officeDocument/2006/relationships" id="262" r:id="Rd3566925da2b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f3a5c537740a8" /><Relationship Type="http://schemas.openxmlformats.org/officeDocument/2006/relationships/slide" Target="/ppt/slides/slide1.xml" Id="R748e851f787b4a04" /><Relationship Type="http://schemas.openxmlformats.org/officeDocument/2006/relationships/slide" Target="/ppt/slides/slide2.xml" Id="R2af33412aea94f15" /><Relationship Type="http://schemas.openxmlformats.org/officeDocument/2006/relationships/slide" Target="/ppt/slides/slide3.xml" Id="Rb5c024f9f83e4894" /><Relationship Type="http://schemas.openxmlformats.org/officeDocument/2006/relationships/slide" Target="/ppt/slides/slide4.xml" Id="Rc8beda194ba14491" /><Relationship Type="http://schemas.openxmlformats.org/officeDocument/2006/relationships/slide" Target="/ppt/slides/slide5.xml" Id="Re979d7e7eb8c4a89" /><Relationship Type="http://schemas.openxmlformats.org/officeDocument/2006/relationships/slide" Target="/ppt/slides/slide6.xml" Id="R317dcbd99fef41f7" /><Relationship Type="http://schemas.openxmlformats.org/officeDocument/2006/relationships/slide" Target="/ppt/slides/slide7.xml" Id="Rd3566925da2b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eeccfe462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f93128704368" /><Relationship Type="http://schemas.openxmlformats.org/officeDocument/2006/relationships/theme" Target="/ppt/slideMasters/theme/theme1.xml" Id="R8f004860990e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5f9312870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2f7570e7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fe777cf87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17440e1c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e385c7f1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f1cd6cc39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38e85a6b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f3254bba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