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615638cb9a246b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42d94161e0f4ad5"/>
  </p:sldMasterIdLst>
  <p:sldIdLst>
    <p:sldId xmlns:r="http://schemas.openxmlformats.org/officeDocument/2006/relationships" id="256" r:id="Rd90ea9df73fb4c31"/>
    <p:sldId xmlns:r="http://schemas.openxmlformats.org/officeDocument/2006/relationships" id="257" r:id="Re496b5cb80164dc6"/>
    <p:sldId xmlns:r="http://schemas.openxmlformats.org/officeDocument/2006/relationships" id="258" r:id="Rc48e93140d2e481a"/>
    <p:sldId xmlns:r="http://schemas.openxmlformats.org/officeDocument/2006/relationships" id="259" r:id="Re059c7abb82f4da5"/>
    <p:sldId xmlns:r="http://schemas.openxmlformats.org/officeDocument/2006/relationships" id="260" r:id="R81ce0b7e1bf04a4c"/>
    <p:sldId xmlns:r="http://schemas.openxmlformats.org/officeDocument/2006/relationships" id="261" r:id="Rd76ce58c214244ac"/>
    <p:sldId xmlns:r="http://schemas.openxmlformats.org/officeDocument/2006/relationships" id="262" r:id="R5bdd4581ad7a414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42d94161e0f4ad5" /><Relationship Type="http://schemas.openxmlformats.org/officeDocument/2006/relationships/slide" Target="/ppt/slides/slide1.xml" Id="Rd90ea9df73fb4c31" /><Relationship Type="http://schemas.openxmlformats.org/officeDocument/2006/relationships/slide" Target="/ppt/slides/slide2.xml" Id="Re496b5cb80164dc6" /><Relationship Type="http://schemas.openxmlformats.org/officeDocument/2006/relationships/slide" Target="/ppt/slides/slide3.xml" Id="Rc48e93140d2e481a" /><Relationship Type="http://schemas.openxmlformats.org/officeDocument/2006/relationships/slide" Target="/ppt/slides/slide4.xml" Id="Re059c7abb82f4da5" /><Relationship Type="http://schemas.openxmlformats.org/officeDocument/2006/relationships/slide" Target="/ppt/slides/slide5.xml" Id="R81ce0b7e1bf04a4c" /><Relationship Type="http://schemas.openxmlformats.org/officeDocument/2006/relationships/slide" Target="/ppt/slides/slide6.xml" Id="Rd76ce58c214244ac" /><Relationship Type="http://schemas.openxmlformats.org/officeDocument/2006/relationships/slide" Target="/ppt/slides/slide7.xml" Id="R5bdd4581ad7a414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e12fa34c6f6460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67033148564589" /><Relationship Type="http://schemas.openxmlformats.org/officeDocument/2006/relationships/theme" Target="/ppt/slideMasters/theme/theme1.xml" Id="Rb6f87ccbc84141d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d6703314856458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21ccce37614fc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c96ddb7306490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5fef2361e04c8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f7f58316344ce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96df1ea50c49b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5e6d3259654c6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08537efffa475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JULINE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JULINE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JULINE HOLDING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JULINE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JULINE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JULINE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−356 068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59 931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12 302 156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29 024 031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JULINE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JEAN-PAUL FERDINAND WISER  –  98,5 %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JEAN-PAUL FERDINAND WISER  –  1,5 %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JULINE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Trosterudveien 17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0778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928 952 444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JULINE HOLDING AS</a:t>
            </a:r>
          </a:p>
        </p:txBody>
      </p:sp>
    </p:spTree>
  </p:cSld>
  <p:clrMapOvr>
    <a:masterClrMapping xmlns:a="http://schemas.openxmlformats.org/drawingml/2006/main"/>
  </p:clrMapOvr>
</p:sld>
</file>