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3f38d57bd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ed3c401174b41"/>
  </p:sldMasterIdLst>
  <p:sldIdLst>
    <p:sldId xmlns:r="http://schemas.openxmlformats.org/officeDocument/2006/relationships" id="256" r:id="Rf21b18f4344b43ca"/>
    <p:sldId xmlns:r="http://schemas.openxmlformats.org/officeDocument/2006/relationships" id="257" r:id="R01226a5b8a9943a8"/>
    <p:sldId xmlns:r="http://schemas.openxmlformats.org/officeDocument/2006/relationships" id="258" r:id="Rc61e8dfd6f234128"/>
    <p:sldId xmlns:r="http://schemas.openxmlformats.org/officeDocument/2006/relationships" id="259" r:id="Ra8817c487bd24ff9"/>
    <p:sldId xmlns:r="http://schemas.openxmlformats.org/officeDocument/2006/relationships" id="260" r:id="R6aeea57be6be49af"/>
    <p:sldId xmlns:r="http://schemas.openxmlformats.org/officeDocument/2006/relationships" id="261" r:id="R4bbb54c7cecf4db0"/>
    <p:sldId xmlns:r="http://schemas.openxmlformats.org/officeDocument/2006/relationships" id="262" r:id="R8cb312370df3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ed3c401174b41" /><Relationship Type="http://schemas.openxmlformats.org/officeDocument/2006/relationships/slide" Target="/ppt/slides/slide1.xml" Id="Rf21b18f4344b43ca" /><Relationship Type="http://schemas.openxmlformats.org/officeDocument/2006/relationships/slide" Target="/ppt/slides/slide2.xml" Id="R01226a5b8a9943a8" /><Relationship Type="http://schemas.openxmlformats.org/officeDocument/2006/relationships/slide" Target="/ppt/slides/slide3.xml" Id="Rc61e8dfd6f234128" /><Relationship Type="http://schemas.openxmlformats.org/officeDocument/2006/relationships/slide" Target="/ppt/slides/slide4.xml" Id="Ra8817c487bd24ff9" /><Relationship Type="http://schemas.openxmlformats.org/officeDocument/2006/relationships/slide" Target="/ppt/slides/slide5.xml" Id="R6aeea57be6be49af" /><Relationship Type="http://schemas.openxmlformats.org/officeDocument/2006/relationships/slide" Target="/ppt/slides/slide6.xml" Id="R4bbb54c7cecf4db0" /><Relationship Type="http://schemas.openxmlformats.org/officeDocument/2006/relationships/slide" Target="/ppt/slides/slide7.xml" Id="R8cb312370df3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0c1f35567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75064b544174" /><Relationship Type="http://schemas.openxmlformats.org/officeDocument/2006/relationships/theme" Target="/ppt/slideMasters/theme/theme1.xml" Id="R4db9e5e269fc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e75064b54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0691b9f8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8e006aa8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c3776a7e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fa20334d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f5739fad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8d1e97cb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6d7b0154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