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d305dfcba8840b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fe3efdac5c6459e"/>
  </p:sldMasterIdLst>
  <p:sldIdLst>
    <p:sldId xmlns:r="http://schemas.openxmlformats.org/officeDocument/2006/relationships" id="256" r:id="Rebe28d7d512545e7"/>
    <p:sldId xmlns:r="http://schemas.openxmlformats.org/officeDocument/2006/relationships" id="257" r:id="R4aa756814f254079"/>
    <p:sldId xmlns:r="http://schemas.openxmlformats.org/officeDocument/2006/relationships" id="258" r:id="R224931b47bad4957"/>
    <p:sldId xmlns:r="http://schemas.openxmlformats.org/officeDocument/2006/relationships" id="259" r:id="R659a18139c914fe3"/>
    <p:sldId xmlns:r="http://schemas.openxmlformats.org/officeDocument/2006/relationships" id="260" r:id="Rdc6aba239f3b4954"/>
    <p:sldId xmlns:r="http://schemas.openxmlformats.org/officeDocument/2006/relationships" id="261" r:id="R22f6993d93904ecf"/>
    <p:sldId xmlns:r="http://schemas.openxmlformats.org/officeDocument/2006/relationships" id="262" r:id="Ra6a0f27b1acc47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fe3efdac5c6459e" /><Relationship Type="http://schemas.openxmlformats.org/officeDocument/2006/relationships/slide" Target="/ppt/slides/slide1.xml" Id="Rebe28d7d512545e7" /><Relationship Type="http://schemas.openxmlformats.org/officeDocument/2006/relationships/slide" Target="/ppt/slides/slide2.xml" Id="R4aa756814f254079" /><Relationship Type="http://schemas.openxmlformats.org/officeDocument/2006/relationships/slide" Target="/ppt/slides/slide3.xml" Id="R224931b47bad4957" /><Relationship Type="http://schemas.openxmlformats.org/officeDocument/2006/relationships/slide" Target="/ppt/slides/slide4.xml" Id="R659a18139c914fe3" /><Relationship Type="http://schemas.openxmlformats.org/officeDocument/2006/relationships/slide" Target="/ppt/slides/slide5.xml" Id="Rdc6aba239f3b4954" /><Relationship Type="http://schemas.openxmlformats.org/officeDocument/2006/relationships/slide" Target="/ppt/slides/slide6.xml" Id="R22f6993d93904ecf" /><Relationship Type="http://schemas.openxmlformats.org/officeDocument/2006/relationships/slide" Target="/ppt/slides/slide7.xml" Id="Ra6a0f27b1acc47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7b10856b80248a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52b329a254755" /><Relationship Type="http://schemas.openxmlformats.org/officeDocument/2006/relationships/theme" Target="/ppt/slideMasters/theme/theme1.xml" Id="Rfb3ddd896842454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3852b329a25475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0bc5f0c77406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edf880e6b4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6030976baf4d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4c7317805442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c8bdc812404e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2f7911b1f547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fabef0ea0247b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HULDA TRONSTAD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AS ble etablert [år] og holder til i Østerås.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48 000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10 334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40 114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842 726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1 237 734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HULDA TRONSTAD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Niels Leuchs vei 2A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1361 Østerås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929 017 404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HULDA TRONSTAD AS</a:t>
            </a:r>
          </a:p>
        </p:txBody>
      </p:sp>
    </p:spTree>
  </p:cSld>
  <p:clrMapOvr>
    <a:masterClrMapping xmlns:a="http://schemas.openxmlformats.org/drawingml/2006/main"/>
  </p:clrMapOvr>
</p:sld>
</file>