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49c4552c6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3132536a042a5"/>
  </p:sldMasterIdLst>
  <p:sldIdLst>
    <p:sldId xmlns:r="http://schemas.openxmlformats.org/officeDocument/2006/relationships" id="256" r:id="R3a93ef26ee57427f"/>
    <p:sldId xmlns:r="http://schemas.openxmlformats.org/officeDocument/2006/relationships" id="257" r:id="R77dcab08b74b4d24"/>
    <p:sldId xmlns:r="http://schemas.openxmlformats.org/officeDocument/2006/relationships" id="258" r:id="R1a1813c3cd824b10"/>
    <p:sldId xmlns:r="http://schemas.openxmlformats.org/officeDocument/2006/relationships" id="259" r:id="Rd3d48e4bab1c4c75"/>
    <p:sldId xmlns:r="http://schemas.openxmlformats.org/officeDocument/2006/relationships" id="260" r:id="Rd58086d158244b61"/>
    <p:sldId xmlns:r="http://schemas.openxmlformats.org/officeDocument/2006/relationships" id="261" r:id="R94943988ef5b44d5"/>
    <p:sldId xmlns:r="http://schemas.openxmlformats.org/officeDocument/2006/relationships" id="262" r:id="Rc77e4f07163d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3132536a042a5" /><Relationship Type="http://schemas.openxmlformats.org/officeDocument/2006/relationships/slide" Target="/ppt/slides/slide1.xml" Id="R3a93ef26ee57427f" /><Relationship Type="http://schemas.openxmlformats.org/officeDocument/2006/relationships/slide" Target="/ppt/slides/slide2.xml" Id="R77dcab08b74b4d24" /><Relationship Type="http://schemas.openxmlformats.org/officeDocument/2006/relationships/slide" Target="/ppt/slides/slide3.xml" Id="R1a1813c3cd824b10" /><Relationship Type="http://schemas.openxmlformats.org/officeDocument/2006/relationships/slide" Target="/ppt/slides/slide4.xml" Id="Rd3d48e4bab1c4c75" /><Relationship Type="http://schemas.openxmlformats.org/officeDocument/2006/relationships/slide" Target="/ppt/slides/slide5.xml" Id="Rd58086d158244b61" /><Relationship Type="http://schemas.openxmlformats.org/officeDocument/2006/relationships/slide" Target="/ppt/slides/slide6.xml" Id="R94943988ef5b44d5" /><Relationship Type="http://schemas.openxmlformats.org/officeDocument/2006/relationships/slide" Target="/ppt/slides/slide7.xml" Id="Rc77e4f07163d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4c843ac9b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340fd660497f" /><Relationship Type="http://schemas.openxmlformats.org/officeDocument/2006/relationships/theme" Target="/ppt/slideMasters/theme/theme1.xml" Id="R98fcb39064f9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5340fd660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85adc593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f9cc19d8e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ea15276c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179da6c5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b3cee106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caf9018b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e7858eac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