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4e28995c7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cb033c04a4007"/>
  </p:sldMasterIdLst>
  <p:sldIdLst>
    <p:sldId xmlns:r="http://schemas.openxmlformats.org/officeDocument/2006/relationships" id="256" r:id="R540b1f4e6c034f5a"/>
    <p:sldId xmlns:r="http://schemas.openxmlformats.org/officeDocument/2006/relationships" id="257" r:id="Rda6846ee35294f68"/>
    <p:sldId xmlns:r="http://schemas.openxmlformats.org/officeDocument/2006/relationships" id="258" r:id="R7cd08e77e8614d9e"/>
    <p:sldId xmlns:r="http://schemas.openxmlformats.org/officeDocument/2006/relationships" id="259" r:id="Re3f9b38665de48f4"/>
    <p:sldId xmlns:r="http://schemas.openxmlformats.org/officeDocument/2006/relationships" id="260" r:id="Rb89e07535e564efb"/>
    <p:sldId xmlns:r="http://schemas.openxmlformats.org/officeDocument/2006/relationships" id="261" r:id="R7650b77e24454b96"/>
    <p:sldId xmlns:r="http://schemas.openxmlformats.org/officeDocument/2006/relationships" id="262" r:id="Re6ed1b6deccc42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cb033c04a4007" /><Relationship Type="http://schemas.openxmlformats.org/officeDocument/2006/relationships/slide" Target="/ppt/slides/slide1.xml" Id="R540b1f4e6c034f5a" /><Relationship Type="http://schemas.openxmlformats.org/officeDocument/2006/relationships/slide" Target="/ppt/slides/slide2.xml" Id="Rda6846ee35294f68" /><Relationship Type="http://schemas.openxmlformats.org/officeDocument/2006/relationships/slide" Target="/ppt/slides/slide3.xml" Id="R7cd08e77e8614d9e" /><Relationship Type="http://schemas.openxmlformats.org/officeDocument/2006/relationships/slide" Target="/ppt/slides/slide4.xml" Id="Re3f9b38665de48f4" /><Relationship Type="http://schemas.openxmlformats.org/officeDocument/2006/relationships/slide" Target="/ppt/slides/slide5.xml" Id="Rb89e07535e564efb" /><Relationship Type="http://schemas.openxmlformats.org/officeDocument/2006/relationships/slide" Target="/ppt/slides/slide6.xml" Id="R7650b77e24454b96" /><Relationship Type="http://schemas.openxmlformats.org/officeDocument/2006/relationships/slide" Target="/ppt/slides/slide7.xml" Id="Re6ed1b6deccc42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3689b7779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2ed8a2b54475f" /><Relationship Type="http://schemas.openxmlformats.org/officeDocument/2006/relationships/theme" Target="/ppt/slideMasters/theme/theme1.xml" Id="R3b901c1f3496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2ed8a2b5447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56760ae1e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7f49573f48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fcdbf29de4d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df78040245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e3ebe4f6c45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de1c96e0241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5192909f348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AQON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7 717 160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3 566 694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2 983 585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3 661 478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5 097 844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TEIS ASPEHAUG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Ørnetua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929 030 400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AQON AS</a:t>
            </a:r>
          </a:p>
        </p:txBody>
      </p:sp>
    </p:spTree>
  </p:cSld>
  <p:clrMapOvr>
    <a:masterClrMapping xmlns:a="http://schemas.openxmlformats.org/drawingml/2006/main"/>
  </p:clrMapOvr>
</p:sld>
</file>