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81514a138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26d98fe5144b1"/>
  </p:sldMasterIdLst>
  <p:sldIdLst>
    <p:sldId xmlns:r="http://schemas.openxmlformats.org/officeDocument/2006/relationships" id="256" r:id="R1f34ca4de6034dbb"/>
    <p:sldId xmlns:r="http://schemas.openxmlformats.org/officeDocument/2006/relationships" id="257" r:id="R614704ca9c644e72"/>
    <p:sldId xmlns:r="http://schemas.openxmlformats.org/officeDocument/2006/relationships" id="258" r:id="Rf86f9db7d21b4e19"/>
    <p:sldId xmlns:r="http://schemas.openxmlformats.org/officeDocument/2006/relationships" id="259" r:id="R0f3c3cbc30e84162"/>
    <p:sldId xmlns:r="http://schemas.openxmlformats.org/officeDocument/2006/relationships" id="260" r:id="Ra4e347d659fe4e82"/>
    <p:sldId xmlns:r="http://schemas.openxmlformats.org/officeDocument/2006/relationships" id="261" r:id="R84e38055ec8e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26d98fe5144b1" /><Relationship Type="http://schemas.openxmlformats.org/officeDocument/2006/relationships/slide" Target="/ppt/slides/slide1.xml" Id="R1f34ca4de6034dbb" /><Relationship Type="http://schemas.openxmlformats.org/officeDocument/2006/relationships/slide" Target="/ppt/slides/slide2.xml" Id="R614704ca9c644e72" /><Relationship Type="http://schemas.openxmlformats.org/officeDocument/2006/relationships/slide" Target="/ppt/slides/slide3.xml" Id="Rf86f9db7d21b4e19" /><Relationship Type="http://schemas.openxmlformats.org/officeDocument/2006/relationships/slide" Target="/ppt/slides/slide4.xml" Id="R0f3c3cbc30e84162" /><Relationship Type="http://schemas.openxmlformats.org/officeDocument/2006/relationships/slide" Target="/ppt/slides/slide5.xml" Id="Ra4e347d659fe4e82" /><Relationship Type="http://schemas.openxmlformats.org/officeDocument/2006/relationships/slide" Target="/ppt/slides/slide6.xml" Id="R84e38055ec8e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2bab722c7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3cde39604b3a" /><Relationship Type="http://schemas.openxmlformats.org/officeDocument/2006/relationships/theme" Target="/ppt/slideMasters/theme/theme1.xml" Id="Rca7c9d5845ac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73cde3960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749ca4a56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3988a348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025b45c8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6be07e50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5b3d1b09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3edc10276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MEINERTY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