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076f82ad64a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6c81c19ef4d3b"/>
  </p:sldMasterIdLst>
  <p:sldIdLst>
    <p:sldId xmlns:r="http://schemas.openxmlformats.org/officeDocument/2006/relationships" id="256" r:id="R41eafaa8991045b4"/>
    <p:sldId xmlns:r="http://schemas.openxmlformats.org/officeDocument/2006/relationships" id="257" r:id="R057948e7464a48a9"/>
    <p:sldId xmlns:r="http://schemas.openxmlformats.org/officeDocument/2006/relationships" id="258" r:id="R22a75f96539d4e8d"/>
    <p:sldId xmlns:r="http://schemas.openxmlformats.org/officeDocument/2006/relationships" id="259" r:id="Rea79e5d104344b4a"/>
    <p:sldId xmlns:r="http://schemas.openxmlformats.org/officeDocument/2006/relationships" id="260" r:id="Rb0d7f8bb39274e7e"/>
    <p:sldId xmlns:r="http://schemas.openxmlformats.org/officeDocument/2006/relationships" id="261" r:id="R38d0836c6b6b4a57"/>
    <p:sldId xmlns:r="http://schemas.openxmlformats.org/officeDocument/2006/relationships" id="262" r:id="R361d1bebcca0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6c81c19ef4d3b" /><Relationship Type="http://schemas.openxmlformats.org/officeDocument/2006/relationships/slide" Target="/ppt/slides/slide1.xml" Id="R41eafaa8991045b4" /><Relationship Type="http://schemas.openxmlformats.org/officeDocument/2006/relationships/slide" Target="/ppt/slides/slide2.xml" Id="R057948e7464a48a9" /><Relationship Type="http://schemas.openxmlformats.org/officeDocument/2006/relationships/slide" Target="/ppt/slides/slide3.xml" Id="R22a75f96539d4e8d" /><Relationship Type="http://schemas.openxmlformats.org/officeDocument/2006/relationships/slide" Target="/ppt/slides/slide4.xml" Id="Rea79e5d104344b4a" /><Relationship Type="http://schemas.openxmlformats.org/officeDocument/2006/relationships/slide" Target="/ppt/slides/slide5.xml" Id="Rb0d7f8bb39274e7e" /><Relationship Type="http://schemas.openxmlformats.org/officeDocument/2006/relationships/slide" Target="/ppt/slides/slide6.xml" Id="R38d0836c6b6b4a57" /><Relationship Type="http://schemas.openxmlformats.org/officeDocument/2006/relationships/slide" Target="/ppt/slides/slide7.xml" Id="R361d1bebcca0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b7e2b4c844a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b7ae484de4386" /><Relationship Type="http://schemas.openxmlformats.org/officeDocument/2006/relationships/theme" Target="/ppt/slideMasters/theme/theme1.xml" Id="R13eb9de5988e4f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7b7ae484de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8d9afd01c48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f7795881347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94f0ea563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d1b60c6044c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1f503e65c45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3a44c686c42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b723d2b441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LOMCON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LOMCON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351 882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804 096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1 075 206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 SANDVE LOMELAND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Limavegen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4334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929 071 565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