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1d5a4f557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559795178e4a47"/>
  </p:sldMasterIdLst>
  <p:sldIdLst>
    <p:sldId xmlns:r="http://schemas.openxmlformats.org/officeDocument/2006/relationships" id="256" r:id="Rb38671a54c794eb8"/>
    <p:sldId xmlns:r="http://schemas.openxmlformats.org/officeDocument/2006/relationships" id="257" r:id="R5cc5e0b9f73b46d1"/>
    <p:sldId xmlns:r="http://schemas.openxmlformats.org/officeDocument/2006/relationships" id="258" r:id="Re4403b924cf74143"/>
    <p:sldId xmlns:r="http://schemas.openxmlformats.org/officeDocument/2006/relationships" id="259" r:id="R8fe7319cd58e4475"/>
    <p:sldId xmlns:r="http://schemas.openxmlformats.org/officeDocument/2006/relationships" id="260" r:id="R020b677b70164aed"/>
    <p:sldId xmlns:r="http://schemas.openxmlformats.org/officeDocument/2006/relationships" id="261" r:id="Raa735be923ae42e8"/>
    <p:sldId xmlns:r="http://schemas.openxmlformats.org/officeDocument/2006/relationships" id="262" r:id="R2d3bb1c59d67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559795178e4a47" /><Relationship Type="http://schemas.openxmlformats.org/officeDocument/2006/relationships/slide" Target="/ppt/slides/slide1.xml" Id="Rb38671a54c794eb8" /><Relationship Type="http://schemas.openxmlformats.org/officeDocument/2006/relationships/slide" Target="/ppt/slides/slide2.xml" Id="R5cc5e0b9f73b46d1" /><Relationship Type="http://schemas.openxmlformats.org/officeDocument/2006/relationships/slide" Target="/ppt/slides/slide3.xml" Id="Re4403b924cf74143" /><Relationship Type="http://schemas.openxmlformats.org/officeDocument/2006/relationships/slide" Target="/ppt/slides/slide4.xml" Id="R8fe7319cd58e4475" /><Relationship Type="http://schemas.openxmlformats.org/officeDocument/2006/relationships/slide" Target="/ppt/slides/slide5.xml" Id="R020b677b70164aed" /><Relationship Type="http://schemas.openxmlformats.org/officeDocument/2006/relationships/slide" Target="/ppt/slides/slide6.xml" Id="Raa735be923ae42e8" /><Relationship Type="http://schemas.openxmlformats.org/officeDocument/2006/relationships/slide" Target="/ppt/slides/slide7.xml" Id="R2d3bb1c59d67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8ac148704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7cfaddbdb42ac" /><Relationship Type="http://schemas.openxmlformats.org/officeDocument/2006/relationships/theme" Target="/ppt/slideMasters/theme/theme1.xml" Id="Rf2f132d9e4a1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17cfaddbdb42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1541104db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5dc1467b8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839c2e026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f10dde994e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9412160ee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5615fa36143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ae9b1b0548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DAHLSTRØEN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HOLDING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3 784 185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DAHLSTRØEN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929 086 554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DAHLSTRØEN HOLDING AS</a:t>
            </a:r>
          </a:p>
        </p:txBody>
      </p:sp>
    </p:spTree>
  </p:cSld>
  <p:clrMapOvr>
    <a:masterClrMapping xmlns:a="http://schemas.openxmlformats.org/drawingml/2006/main"/>
  </p:clrMapOvr>
</p:sld>
</file>