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3fc27f2c2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f315a7aff4389"/>
  </p:sldMasterIdLst>
  <p:sldIdLst>
    <p:sldId xmlns:r="http://schemas.openxmlformats.org/officeDocument/2006/relationships" id="256" r:id="R9a67f37f39f3407a"/>
    <p:sldId xmlns:r="http://schemas.openxmlformats.org/officeDocument/2006/relationships" id="257" r:id="Raf9b3942a24d498f"/>
    <p:sldId xmlns:r="http://schemas.openxmlformats.org/officeDocument/2006/relationships" id="258" r:id="Rbd6cc4d7d232407e"/>
    <p:sldId xmlns:r="http://schemas.openxmlformats.org/officeDocument/2006/relationships" id="259" r:id="R4992de9b55e544ad"/>
    <p:sldId xmlns:r="http://schemas.openxmlformats.org/officeDocument/2006/relationships" id="260" r:id="R77472779215d44ae"/>
    <p:sldId xmlns:r="http://schemas.openxmlformats.org/officeDocument/2006/relationships" id="261" r:id="R6eef73d5af1d47a4"/>
    <p:sldId xmlns:r="http://schemas.openxmlformats.org/officeDocument/2006/relationships" id="262" r:id="R6ebaec76eb2c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f315a7aff4389" /><Relationship Type="http://schemas.openxmlformats.org/officeDocument/2006/relationships/slide" Target="/ppt/slides/slide1.xml" Id="R9a67f37f39f3407a" /><Relationship Type="http://schemas.openxmlformats.org/officeDocument/2006/relationships/slide" Target="/ppt/slides/slide2.xml" Id="Raf9b3942a24d498f" /><Relationship Type="http://schemas.openxmlformats.org/officeDocument/2006/relationships/slide" Target="/ppt/slides/slide3.xml" Id="Rbd6cc4d7d232407e" /><Relationship Type="http://schemas.openxmlformats.org/officeDocument/2006/relationships/slide" Target="/ppt/slides/slide4.xml" Id="R4992de9b55e544ad" /><Relationship Type="http://schemas.openxmlformats.org/officeDocument/2006/relationships/slide" Target="/ppt/slides/slide5.xml" Id="R77472779215d44ae" /><Relationship Type="http://schemas.openxmlformats.org/officeDocument/2006/relationships/slide" Target="/ppt/slides/slide6.xml" Id="R6eef73d5af1d47a4" /><Relationship Type="http://schemas.openxmlformats.org/officeDocument/2006/relationships/slide" Target="/ppt/slides/slide7.xml" Id="R6ebaec76eb2c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19daed8cf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71dec0f340e9" /><Relationship Type="http://schemas.openxmlformats.org/officeDocument/2006/relationships/theme" Target="/ppt/slideMasters/theme/theme1.xml" Id="R8fcf394e6d44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271dec0f3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d1ec83fb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300f787c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19acd561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51f182e3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437def238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86216c2e8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5ac34fa4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RØDVINVEST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RØDVINVEST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 EPLE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IN WEST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GEFÜGLEN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KRÜGER MARI JEVNE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MIDTTUN NORA ANDRESEN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RØDVINVEST AS</a:t>
            </a:r>
          </a:p>
        </p:txBody>
      </p:sp>
    </p:spTree>
  </p:cSld>
  <p:clrMapOvr>
    <a:masterClrMapping xmlns:a="http://schemas.openxmlformats.org/drawingml/2006/main"/>
  </p:clrMapOvr>
</p:sld>
</file>