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6b59b40cd240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5eeaed364422d"/>
  </p:sldMasterIdLst>
  <p:sldIdLst>
    <p:sldId xmlns:r="http://schemas.openxmlformats.org/officeDocument/2006/relationships" id="256" r:id="Rd48fb97561a54439"/>
    <p:sldId xmlns:r="http://schemas.openxmlformats.org/officeDocument/2006/relationships" id="257" r:id="Rfd8003b3f8dd4a5e"/>
    <p:sldId xmlns:r="http://schemas.openxmlformats.org/officeDocument/2006/relationships" id="258" r:id="R66e722b6b0c94dbf"/>
    <p:sldId xmlns:r="http://schemas.openxmlformats.org/officeDocument/2006/relationships" id="259" r:id="R8074befc6c3c4e83"/>
    <p:sldId xmlns:r="http://schemas.openxmlformats.org/officeDocument/2006/relationships" id="260" r:id="R46da5e84360d4cb5"/>
    <p:sldId xmlns:r="http://schemas.openxmlformats.org/officeDocument/2006/relationships" id="261" r:id="R23ae2d204f6a4d27"/>
    <p:sldId xmlns:r="http://schemas.openxmlformats.org/officeDocument/2006/relationships" id="262" r:id="R9f129f73c824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5eeaed364422d" /><Relationship Type="http://schemas.openxmlformats.org/officeDocument/2006/relationships/slide" Target="/ppt/slides/slide1.xml" Id="Rd48fb97561a54439" /><Relationship Type="http://schemas.openxmlformats.org/officeDocument/2006/relationships/slide" Target="/ppt/slides/slide2.xml" Id="Rfd8003b3f8dd4a5e" /><Relationship Type="http://schemas.openxmlformats.org/officeDocument/2006/relationships/slide" Target="/ppt/slides/slide3.xml" Id="R66e722b6b0c94dbf" /><Relationship Type="http://schemas.openxmlformats.org/officeDocument/2006/relationships/slide" Target="/ppt/slides/slide4.xml" Id="R8074befc6c3c4e83" /><Relationship Type="http://schemas.openxmlformats.org/officeDocument/2006/relationships/slide" Target="/ppt/slides/slide5.xml" Id="R46da5e84360d4cb5" /><Relationship Type="http://schemas.openxmlformats.org/officeDocument/2006/relationships/slide" Target="/ppt/slides/slide6.xml" Id="R23ae2d204f6a4d27" /><Relationship Type="http://schemas.openxmlformats.org/officeDocument/2006/relationships/slide" Target="/ppt/slides/slide7.xml" Id="R9f129f73c824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289e44f33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91fb080b64242" /><Relationship Type="http://schemas.openxmlformats.org/officeDocument/2006/relationships/theme" Target="/ppt/slideMasters/theme/theme1.xml" Id="Re60451c4757a43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391fb080b642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fee34026a45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dd7dda390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fc53bc3a74f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4fb65040d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32f46f05c44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270b450cb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b7567823d40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ALKOFONDET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ALKOFONDET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ALKOFONDET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ALKOFONDET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ALKOFONDET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ALKOFONDET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ALKOFONDET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BRANG NU BOK TONG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ALKOFONDET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Smalgangen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929 113 853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ALKOFONDET AS</a:t>
            </a:r>
          </a:p>
        </p:txBody>
      </p:sp>
    </p:spTree>
  </p:cSld>
  <p:clrMapOvr>
    <a:masterClrMapping xmlns:a="http://schemas.openxmlformats.org/drawingml/2006/main"/>
  </p:clrMapOvr>
</p:sld>
</file>