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aa5c46666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514fa12944d69"/>
  </p:sldMasterIdLst>
  <p:sldIdLst>
    <p:sldId xmlns:r="http://schemas.openxmlformats.org/officeDocument/2006/relationships" id="256" r:id="R698e4d07753e4faa"/>
    <p:sldId xmlns:r="http://schemas.openxmlformats.org/officeDocument/2006/relationships" id="257" r:id="Rf1806e4d75184273"/>
    <p:sldId xmlns:r="http://schemas.openxmlformats.org/officeDocument/2006/relationships" id="258" r:id="R1e757018a00a4e09"/>
    <p:sldId xmlns:r="http://schemas.openxmlformats.org/officeDocument/2006/relationships" id="259" r:id="R8d867589b4314712"/>
    <p:sldId xmlns:r="http://schemas.openxmlformats.org/officeDocument/2006/relationships" id="260" r:id="R1a340af8eb974d80"/>
    <p:sldId xmlns:r="http://schemas.openxmlformats.org/officeDocument/2006/relationships" id="261" r:id="R27fb695346714c15"/>
    <p:sldId xmlns:r="http://schemas.openxmlformats.org/officeDocument/2006/relationships" id="262" r:id="R615d9115246a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514fa12944d69" /><Relationship Type="http://schemas.openxmlformats.org/officeDocument/2006/relationships/slide" Target="/ppt/slides/slide1.xml" Id="R698e4d07753e4faa" /><Relationship Type="http://schemas.openxmlformats.org/officeDocument/2006/relationships/slide" Target="/ppt/slides/slide2.xml" Id="Rf1806e4d75184273" /><Relationship Type="http://schemas.openxmlformats.org/officeDocument/2006/relationships/slide" Target="/ppt/slides/slide3.xml" Id="R1e757018a00a4e09" /><Relationship Type="http://schemas.openxmlformats.org/officeDocument/2006/relationships/slide" Target="/ppt/slides/slide4.xml" Id="R8d867589b4314712" /><Relationship Type="http://schemas.openxmlformats.org/officeDocument/2006/relationships/slide" Target="/ppt/slides/slide5.xml" Id="R1a340af8eb974d80" /><Relationship Type="http://schemas.openxmlformats.org/officeDocument/2006/relationships/slide" Target="/ppt/slides/slide6.xml" Id="R27fb695346714c15" /><Relationship Type="http://schemas.openxmlformats.org/officeDocument/2006/relationships/slide" Target="/ppt/slides/slide7.xml" Id="R615d9115246a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37d815355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0de1daeb4008" /><Relationship Type="http://schemas.openxmlformats.org/officeDocument/2006/relationships/theme" Target="/ppt/slideMasters/theme/theme1.xml" Id="R62602a306fa1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a0de1daeb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88cc8acc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4b974a4c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8e312cf6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49203af4d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10df4cc3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2158c7f4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3fad3c53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2 263 852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MATS CHRISTOPHER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929 126 068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MALVIG INVEST AS</a:t>
            </a:r>
          </a:p>
        </p:txBody>
      </p:sp>
    </p:spTree>
  </p:cSld>
  <p:clrMapOvr>
    <a:masterClrMapping xmlns:a="http://schemas.openxmlformats.org/drawingml/2006/main"/>
  </p:clrMapOvr>
</p:sld>
</file>