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1c13819cdd48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226dcb3b5a42ff"/>
  </p:sldMasterIdLst>
  <p:sldIdLst>
    <p:sldId xmlns:r="http://schemas.openxmlformats.org/officeDocument/2006/relationships" id="256" r:id="Rc763646ec2f04741"/>
    <p:sldId xmlns:r="http://schemas.openxmlformats.org/officeDocument/2006/relationships" id="257" r:id="R489acf5b4b28474d"/>
    <p:sldId xmlns:r="http://schemas.openxmlformats.org/officeDocument/2006/relationships" id="258" r:id="R16e790044a5345ee"/>
    <p:sldId xmlns:r="http://schemas.openxmlformats.org/officeDocument/2006/relationships" id="259" r:id="R6f365d5038f64493"/>
    <p:sldId xmlns:r="http://schemas.openxmlformats.org/officeDocument/2006/relationships" id="260" r:id="Rd109644929184acf"/>
    <p:sldId xmlns:r="http://schemas.openxmlformats.org/officeDocument/2006/relationships" id="261" r:id="R59f92774cfb84c5d"/>
    <p:sldId xmlns:r="http://schemas.openxmlformats.org/officeDocument/2006/relationships" id="262" r:id="Re99cbbf3a1ca45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26dcb3b5a42ff" /><Relationship Type="http://schemas.openxmlformats.org/officeDocument/2006/relationships/slide" Target="/ppt/slides/slide1.xml" Id="Rc763646ec2f04741" /><Relationship Type="http://schemas.openxmlformats.org/officeDocument/2006/relationships/slide" Target="/ppt/slides/slide2.xml" Id="R489acf5b4b28474d" /><Relationship Type="http://schemas.openxmlformats.org/officeDocument/2006/relationships/slide" Target="/ppt/slides/slide3.xml" Id="R16e790044a5345ee" /><Relationship Type="http://schemas.openxmlformats.org/officeDocument/2006/relationships/slide" Target="/ppt/slides/slide4.xml" Id="R6f365d5038f64493" /><Relationship Type="http://schemas.openxmlformats.org/officeDocument/2006/relationships/slide" Target="/ppt/slides/slide5.xml" Id="Rd109644929184acf" /><Relationship Type="http://schemas.openxmlformats.org/officeDocument/2006/relationships/slide" Target="/ppt/slides/slide6.xml" Id="R59f92774cfb84c5d" /><Relationship Type="http://schemas.openxmlformats.org/officeDocument/2006/relationships/slide" Target="/ppt/slides/slide7.xml" Id="Re99cbbf3a1ca45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a9c309e8243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f06feac834f28" /><Relationship Type="http://schemas.openxmlformats.org/officeDocument/2006/relationships/theme" Target="/ppt/slideMasters/theme/theme1.xml" Id="Rd05c2a02fc8f45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9f06feac834f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ccf9028a14e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bdb1ad08e48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1e0d044874d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1d291575342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b096be28c48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9fe3c761641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3c247844f43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N.O.A.H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N.O.A.H HOLDING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2 095 090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Nesebakken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929 151 526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