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aefee2646046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07ed217ef24455"/>
  </p:sldMasterIdLst>
  <p:sldIdLst>
    <p:sldId xmlns:r="http://schemas.openxmlformats.org/officeDocument/2006/relationships" id="256" r:id="Rd3d831be25c34381"/>
    <p:sldId xmlns:r="http://schemas.openxmlformats.org/officeDocument/2006/relationships" id="257" r:id="Rc6077e6fb785419c"/>
    <p:sldId xmlns:r="http://schemas.openxmlformats.org/officeDocument/2006/relationships" id="258" r:id="Rca06c9a9db844a61"/>
    <p:sldId xmlns:r="http://schemas.openxmlformats.org/officeDocument/2006/relationships" id="259" r:id="R2ab773fd5c8a41c4"/>
    <p:sldId xmlns:r="http://schemas.openxmlformats.org/officeDocument/2006/relationships" id="260" r:id="Re6e7459a15624ac1"/>
    <p:sldId xmlns:r="http://schemas.openxmlformats.org/officeDocument/2006/relationships" id="261" r:id="R486932baa6384840"/>
    <p:sldId xmlns:r="http://schemas.openxmlformats.org/officeDocument/2006/relationships" id="262" r:id="Raaa42969967149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07ed217ef24455" /><Relationship Type="http://schemas.openxmlformats.org/officeDocument/2006/relationships/slide" Target="/ppt/slides/slide1.xml" Id="Rd3d831be25c34381" /><Relationship Type="http://schemas.openxmlformats.org/officeDocument/2006/relationships/slide" Target="/ppt/slides/slide2.xml" Id="Rc6077e6fb785419c" /><Relationship Type="http://schemas.openxmlformats.org/officeDocument/2006/relationships/slide" Target="/ppt/slides/slide3.xml" Id="Rca06c9a9db844a61" /><Relationship Type="http://schemas.openxmlformats.org/officeDocument/2006/relationships/slide" Target="/ppt/slides/slide4.xml" Id="R2ab773fd5c8a41c4" /><Relationship Type="http://schemas.openxmlformats.org/officeDocument/2006/relationships/slide" Target="/ppt/slides/slide5.xml" Id="Re6e7459a15624ac1" /><Relationship Type="http://schemas.openxmlformats.org/officeDocument/2006/relationships/slide" Target="/ppt/slides/slide6.xml" Id="R486932baa6384840" /><Relationship Type="http://schemas.openxmlformats.org/officeDocument/2006/relationships/slide" Target="/ppt/slides/slide7.xml" Id="Raaa42969967149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8d35ebb70048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4f839fd62498d" /><Relationship Type="http://schemas.openxmlformats.org/officeDocument/2006/relationships/theme" Target="/ppt/slideMasters/theme/theme1.xml" Id="R1ece900ae69345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24f839fd6249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6e220cef145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1593322e247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1bf8209f44e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c4b76de9b4b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12e3665254e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38c75a67941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53a4ec57645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MAMILLIE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MAMILLIE INVEST AS ble etablert [år] og holder til i Tranby.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2 251 004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MØRK JORUNN IRENE VANGEN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Jorunn Mørk, Røssekleiv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3409 Tranby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929 155 734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