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2c44e6c01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f3fc7728b84f6d"/>
  </p:sldMasterIdLst>
  <p:sldIdLst>
    <p:sldId xmlns:r="http://schemas.openxmlformats.org/officeDocument/2006/relationships" id="256" r:id="R19d5936cd4e3464e"/>
    <p:sldId xmlns:r="http://schemas.openxmlformats.org/officeDocument/2006/relationships" id="257" r:id="R85f9d7415d2445d6"/>
    <p:sldId xmlns:r="http://schemas.openxmlformats.org/officeDocument/2006/relationships" id="258" r:id="R1e7a04c03d8e45f9"/>
    <p:sldId xmlns:r="http://schemas.openxmlformats.org/officeDocument/2006/relationships" id="259" r:id="R73d15dbe75cb46d7"/>
    <p:sldId xmlns:r="http://schemas.openxmlformats.org/officeDocument/2006/relationships" id="260" r:id="R9eb05dfbd3f04ef1"/>
    <p:sldId xmlns:r="http://schemas.openxmlformats.org/officeDocument/2006/relationships" id="261" r:id="Rce6ec5921cff45f8"/>
    <p:sldId xmlns:r="http://schemas.openxmlformats.org/officeDocument/2006/relationships" id="262" r:id="R66c674d730a2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3fc7728b84f6d" /><Relationship Type="http://schemas.openxmlformats.org/officeDocument/2006/relationships/slide" Target="/ppt/slides/slide1.xml" Id="R19d5936cd4e3464e" /><Relationship Type="http://schemas.openxmlformats.org/officeDocument/2006/relationships/slide" Target="/ppt/slides/slide2.xml" Id="R85f9d7415d2445d6" /><Relationship Type="http://schemas.openxmlformats.org/officeDocument/2006/relationships/slide" Target="/ppt/slides/slide3.xml" Id="R1e7a04c03d8e45f9" /><Relationship Type="http://schemas.openxmlformats.org/officeDocument/2006/relationships/slide" Target="/ppt/slides/slide4.xml" Id="R73d15dbe75cb46d7" /><Relationship Type="http://schemas.openxmlformats.org/officeDocument/2006/relationships/slide" Target="/ppt/slides/slide5.xml" Id="R9eb05dfbd3f04ef1" /><Relationship Type="http://schemas.openxmlformats.org/officeDocument/2006/relationships/slide" Target="/ppt/slides/slide6.xml" Id="Rce6ec5921cff45f8" /><Relationship Type="http://schemas.openxmlformats.org/officeDocument/2006/relationships/slide" Target="/ppt/slides/slide7.xml" Id="R66c674d730a2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8c3a6d187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c48bd4e074acd" /><Relationship Type="http://schemas.openxmlformats.org/officeDocument/2006/relationships/theme" Target="/ppt/slideMasters/theme/theme1.xml" Id="Rb1d8c6b3a2ab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c48bd4e07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b4a418d62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20c57d9af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197cad1f6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4c3ad4f43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a547814b4a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c05431a90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090380811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PRIMO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PRIMO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ESPEN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LYKKEBØ MARIANNE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929 161 548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