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b2f4e60b9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ad8cefc814a63"/>
  </p:sldMasterIdLst>
  <p:sldIdLst>
    <p:sldId xmlns:r="http://schemas.openxmlformats.org/officeDocument/2006/relationships" id="256" r:id="Rdeac7f2357744d78"/>
    <p:sldId xmlns:r="http://schemas.openxmlformats.org/officeDocument/2006/relationships" id="257" r:id="Rde0cbfd3164847e7"/>
    <p:sldId xmlns:r="http://schemas.openxmlformats.org/officeDocument/2006/relationships" id="258" r:id="Rbff2f9f2a6db46df"/>
    <p:sldId xmlns:r="http://schemas.openxmlformats.org/officeDocument/2006/relationships" id="259" r:id="Re751bdbd71bf486b"/>
    <p:sldId xmlns:r="http://schemas.openxmlformats.org/officeDocument/2006/relationships" id="260" r:id="R681843caa2d44eb6"/>
    <p:sldId xmlns:r="http://schemas.openxmlformats.org/officeDocument/2006/relationships" id="261" r:id="R5cd8102587b0406a"/>
    <p:sldId xmlns:r="http://schemas.openxmlformats.org/officeDocument/2006/relationships" id="262" r:id="R698b717d14d5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d8cefc814a63" /><Relationship Type="http://schemas.openxmlformats.org/officeDocument/2006/relationships/slide" Target="/ppt/slides/slide1.xml" Id="Rdeac7f2357744d78" /><Relationship Type="http://schemas.openxmlformats.org/officeDocument/2006/relationships/slide" Target="/ppt/slides/slide2.xml" Id="Rde0cbfd3164847e7" /><Relationship Type="http://schemas.openxmlformats.org/officeDocument/2006/relationships/slide" Target="/ppt/slides/slide3.xml" Id="Rbff2f9f2a6db46df" /><Relationship Type="http://schemas.openxmlformats.org/officeDocument/2006/relationships/slide" Target="/ppt/slides/slide4.xml" Id="Re751bdbd71bf486b" /><Relationship Type="http://schemas.openxmlformats.org/officeDocument/2006/relationships/slide" Target="/ppt/slides/slide5.xml" Id="R681843caa2d44eb6" /><Relationship Type="http://schemas.openxmlformats.org/officeDocument/2006/relationships/slide" Target="/ppt/slides/slide6.xml" Id="R5cd8102587b0406a" /><Relationship Type="http://schemas.openxmlformats.org/officeDocument/2006/relationships/slide" Target="/ppt/slides/slide7.xml" Id="R698b717d14d5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e1beb218f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7eb965074eac" /><Relationship Type="http://schemas.openxmlformats.org/officeDocument/2006/relationships/theme" Target="/ppt/slideMasters/theme/theme1.xml" Id="R6828e85cbace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27eb96507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c1c7cae43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8369d043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02f91b72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c6739b62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182d5fab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8dafc356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b8c8d7148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NICOLAI FORSMAN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Forsman Ludvigsen, Brinken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NFL AS</a:t>
            </a:r>
          </a:p>
        </p:txBody>
      </p:sp>
    </p:spTree>
  </p:cSld>
  <p:clrMapOvr>
    <a:masterClrMapping xmlns:a="http://schemas.openxmlformats.org/drawingml/2006/main"/>
  </p:clrMapOvr>
</p:sld>
</file>