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9dcda8c59046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08703f821340ef"/>
  </p:sldMasterIdLst>
  <p:sldIdLst>
    <p:sldId xmlns:r="http://schemas.openxmlformats.org/officeDocument/2006/relationships" id="256" r:id="Rb5f4227edb434f2e"/>
    <p:sldId xmlns:r="http://schemas.openxmlformats.org/officeDocument/2006/relationships" id="257" r:id="Rae677717eeee46fd"/>
    <p:sldId xmlns:r="http://schemas.openxmlformats.org/officeDocument/2006/relationships" id="258" r:id="R5ee7ae4b3b54420e"/>
    <p:sldId xmlns:r="http://schemas.openxmlformats.org/officeDocument/2006/relationships" id="259" r:id="Rd624c065dce44857"/>
    <p:sldId xmlns:r="http://schemas.openxmlformats.org/officeDocument/2006/relationships" id="260" r:id="R55d0ed0bcb634cc4"/>
    <p:sldId xmlns:r="http://schemas.openxmlformats.org/officeDocument/2006/relationships" id="261" r:id="Re8ec01366ae04ca4"/>
    <p:sldId xmlns:r="http://schemas.openxmlformats.org/officeDocument/2006/relationships" id="262" r:id="R8ffbc8fd73fa48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08703f821340ef" /><Relationship Type="http://schemas.openxmlformats.org/officeDocument/2006/relationships/slide" Target="/ppt/slides/slide1.xml" Id="Rb5f4227edb434f2e" /><Relationship Type="http://schemas.openxmlformats.org/officeDocument/2006/relationships/slide" Target="/ppt/slides/slide2.xml" Id="Rae677717eeee46fd" /><Relationship Type="http://schemas.openxmlformats.org/officeDocument/2006/relationships/slide" Target="/ppt/slides/slide3.xml" Id="R5ee7ae4b3b54420e" /><Relationship Type="http://schemas.openxmlformats.org/officeDocument/2006/relationships/slide" Target="/ppt/slides/slide4.xml" Id="Rd624c065dce44857" /><Relationship Type="http://schemas.openxmlformats.org/officeDocument/2006/relationships/slide" Target="/ppt/slides/slide5.xml" Id="R55d0ed0bcb634cc4" /><Relationship Type="http://schemas.openxmlformats.org/officeDocument/2006/relationships/slide" Target="/ppt/slides/slide6.xml" Id="Re8ec01366ae04ca4" /><Relationship Type="http://schemas.openxmlformats.org/officeDocument/2006/relationships/slide" Target="/ppt/slides/slide7.xml" Id="R8ffbc8fd73fa48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b18181918d46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68a8f6ab14e15" /><Relationship Type="http://schemas.openxmlformats.org/officeDocument/2006/relationships/theme" Target="/ppt/slideMasters/theme/theme1.xml" Id="Rad2b27ef03f341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d68a8f6ab14e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da710043a43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d0cd2455a46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472ffa86f47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8b1a6efc540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81092b85f44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6d18f2b814b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36ddb395348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 INVEST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 INVEST NORGE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371 582 000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2 239 388 000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4 482 475 000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929 185 765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