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46e032e4d64a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f13d2696974c9b"/>
  </p:sldMasterIdLst>
  <p:sldIdLst>
    <p:sldId xmlns:r="http://schemas.openxmlformats.org/officeDocument/2006/relationships" id="256" r:id="Rd63cfa60ea7543bc"/>
    <p:sldId xmlns:r="http://schemas.openxmlformats.org/officeDocument/2006/relationships" id="257" r:id="R1eb9425d786a43ec"/>
    <p:sldId xmlns:r="http://schemas.openxmlformats.org/officeDocument/2006/relationships" id="258" r:id="R58c714b5e4d14c40"/>
    <p:sldId xmlns:r="http://schemas.openxmlformats.org/officeDocument/2006/relationships" id="259" r:id="R104a9043d74e421f"/>
    <p:sldId xmlns:r="http://schemas.openxmlformats.org/officeDocument/2006/relationships" id="260" r:id="Rc5034fd07210426a"/>
    <p:sldId xmlns:r="http://schemas.openxmlformats.org/officeDocument/2006/relationships" id="261" r:id="R46817ad058bc47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f13d2696974c9b" /><Relationship Type="http://schemas.openxmlformats.org/officeDocument/2006/relationships/slide" Target="/ppt/slides/slide1.xml" Id="Rd63cfa60ea7543bc" /><Relationship Type="http://schemas.openxmlformats.org/officeDocument/2006/relationships/slide" Target="/ppt/slides/slide2.xml" Id="R1eb9425d786a43ec" /><Relationship Type="http://schemas.openxmlformats.org/officeDocument/2006/relationships/slide" Target="/ppt/slides/slide3.xml" Id="R58c714b5e4d14c40" /><Relationship Type="http://schemas.openxmlformats.org/officeDocument/2006/relationships/slide" Target="/ppt/slides/slide4.xml" Id="R104a9043d74e421f" /><Relationship Type="http://schemas.openxmlformats.org/officeDocument/2006/relationships/slide" Target="/ppt/slides/slide5.xml" Id="Rc5034fd07210426a" /><Relationship Type="http://schemas.openxmlformats.org/officeDocument/2006/relationships/slide" Target="/ppt/slides/slide6.xml" Id="R46817ad058bc47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4d1398842e47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62b1db05a49eb" /><Relationship Type="http://schemas.openxmlformats.org/officeDocument/2006/relationships/theme" Target="/ppt/slideMasters/theme/theme1.xml" Id="R6c455cd5911743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a62b1db05a49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0bca060344d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b319b5a544f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d0bc960d545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9bb1cbf4e4a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7d7a054ef44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773e5106447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NYE GOL HOLDING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Breidokkgutu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929 190 815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