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a17f6d6fa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7ac687d8849a3"/>
  </p:sldMasterIdLst>
  <p:sldIdLst>
    <p:sldId xmlns:r="http://schemas.openxmlformats.org/officeDocument/2006/relationships" id="256" r:id="Rb6b8aa5281874ade"/>
    <p:sldId xmlns:r="http://schemas.openxmlformats.org/officeDocument/2006/relationships" id="257" r:id="R96117edaa95347cd"/>
    <p:sldId xmlns:r="http://schemas.openxmlformats.org/officeDocument/2006/relationships" id="258" r:id="Re9eeb0c3ec944026"/>
    <p:sldId xmlns:r="http://schemas.openxmlformats.org/officeDocument/2006/relationships" id="259" r:id="Rc9993162e03848b2"/>
    <p:sldId xmlns:r="http://schemas.openxmlformats.org/officeDocument/2006/relationships" id="260" r:id="Ra8bcb435bc7440c3"/>
    <p:sldId xmlns:r="http://schemas.openxmlformats.org/officeDocument/2006/relationships" id="261" r:id="R3e56703d14144e3b"/>
    <p:sldId xmlns:r="http://schemas.openxmlformats.org/officeDocument/2006/relationships" id="262" r:id="R0cd5076dde29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7ac687d8849a3" /><Relationship Type="http://schemas.openxmlformats.org/officeDocument/2006/relationships/slide" Target="/ppt/slides/slide1.xml" Id="Rb6b8aa5281874ade" /><Relationship Type="http://schemas.openxmlformats.org/officeDocument/2006/relationships/slide" Target="/ppt/slides/slide2.xml" Id="R96117edaa95347cd" /><Relationship Type="http://schemas.openxmlformats.org/officeDocument/2006/relationships/slide" Target="/ppt/slides/slide3.xml" Id="Re9eeb0c3ec944026" /><Relationship Type="http://schemas.openxmlformats.org/officeDocument/2006/relationships/slide" Target="/ppt/slides/slide4.xml" Id="Rc9993162e03848b2" /><Relationship Type="http://schemas.openxmlformats.org/officeDocument/2006/relationships/slide" Target="/ppt/slides/slide5.xml" Id="Ra8bcb435bc7440c3" /><Relationship Type="http://schemas.openxmlformats.org/officeDocument/2006/relationships/slide" Target="/ppt/slides/slide6.xml" Id="R3e56703d14144e3b" /><Relationship Type="http://schemas.openxmlformats.org/officeDocument/2006/relationships/slide" Target="/ppt/slides/slide7.xml" Id="R0cd5076dde29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999b54928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7480501ef4dc4" /><Relationship Type="http://schemas.openxmlformats.org/officeDocument/2006/relationships/theme" Target="/ppt/slideMasters/theme/theme1.xml" Id="Re5ce8eaf60e749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7480501ef4d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25ed2801744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e04a86d26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d259048ee43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2bf5bd3b3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7fed20d5b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0610d5f4344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c2c488fa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GOL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GOL HOLDING 2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 MØLLERPLASS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Breidokkgutu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929 190 815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