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b44015f7f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bbf792046406a"/>
  </p:sldMasterIdLst>
  <p:sldIdLst>
    <p:sldId xmlns:r="http://schemas.openxmlformats.org/officeDocument/2006/relationships" id="256" r:id="Red0201258fdc4fff"/>
    <p:sldId xmlns:r="http://schemas.openxmlformats.org/officeDocument/2006/relationships" id="257" r:id="R4612f78f1f55460f"/>
    <p:sldId xmlns:r="http://schemas.openxmlformats.org/officeDocument/2006/relationships" id="258" r:id="R5657f07c86584a55"/>
    <p:sldId xmlns:r="http://schemas.openxmlformats.org/officeDocument/2006/relationships" id="259" r:id="R15307e5e000840cd"/>
    <p:sldId xmlns:r="http://schemas.openxmlformats.org/officeDocument/2006/relationships" id="260" r:id="R8602e0131d8f4e46"/>
    <p:sldId xmlns:r="http://schemas.openxmlformats.org/officeDocument/2006/relationships" id="261" r:id="Ra890b460e19344d2"/>
    <p:sldId xmlns:r="http://schemas.openxmlformats.org/officeDocument/2006/relationships" id="262" r:id="R9d6757f17fde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bbf792046406a" /><Relationship Type="http://schemas.openxmlformats.org/officeDocument/2006/relationships/slide" Target="/ppt/slides/slide1.xml" Id="Red0201258fdc4fff" /><Relationship Type="http://schemas.openxmlformats.org/officeDocument/2006/relationships/slide" Target="/ppt/slides/slide2.xml" Id="R4612f78f1f55460f" /><Relationship Type="http://schemas.openxmlformats.org/officeDocument/2006/relationships/slide" Target="/ppt/slides/slide3.xml" Id="R5657f07c86584a55" /><Relationship Type="http://schemas.openxmlformats.org/officeDocument/2006/relationships/slide" Target="/ppt/slides/slide4.xml" Id="R15307e5e000840cd" /><Relationship Type="http://schemas.openxmlformats.org/officeDocument/2006/relationships/slide" Target="/ppt/slides/slide5.xml" Id="R8602e0131d8f4e46" /><Relationship Type="http://schemas.openxmlformats.org/officeDocument/2006/relationships/slide" Target="/ppt/slides/slide6.xml" Id="Ra890b460e19344d2" /><Relationship Type="http://schemas.openxmlformats.org/officeDocument/2006/relationships/slide" Target="/ppt/slides/slide7.xml" Id="R9d6757f17fde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890766b8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219bdb104195" /><Relationship Type="http://schemas.openxmlformats.org/officeDocument/2006/relationships/theme" Target="/ppt/slideMasters/theme/theme1.xml" Id="R5ba660c8ad9e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f219bdb10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54bb2f62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02b97467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1fb30a66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b0f8ed2f0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c9d162f0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a7be0ae8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af313c242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