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65b1f921b6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587bc387e4cae"/>
  </p:sldMasterIdLst>
  <p:sldIdLst>
    <p:sldId xmlns:r="http://schemas.openxmlformats.org/officeDocument/2006/relationships" id="256" r:id="R91dd1cbbf5d6420b"/>
    <p:sldId xmlns:r="http://schemas.openxmlformats.org/officeDocument/2006/relationships" id="257" r:id="Rb9095145f8154995"/>
    <p:sldId xmlns:r="http://schemas.openxmlformats.org/officeDocument/2006/relationships" id="258" r:id="R739efee8454c48b6"/>
    <p:sldId xmlns:r="http://schemas.openxmlformats.org/officeDocument/2006/relationships" id="259" r:id="Rb28236f493c84d0e"/>
    <p:sldId xmlns:r="http://schemas.openxmlformats.org/officeDocument/2006/relationships" id="260" r:id="R193ea693a86f444a"/>
    <p:sldId xmlns:r="http://schemas.openxmlformats.org/officeDocument/2006/relationships" id="261" r:id="Re3a3d054dd8349ab"/>
    <p:sldId xmlns:r="http://schemas.openxmlformats.org/officeDocument/2006/relationships" id="262" r:id="R4d9b716d60b84c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587bc387e4cae" /><Relationship Type="http://schemas.openxmlformats.org/officeDocument/2006/relationships/slide" Target="/ppt/slides/slide1.xml" Id="R91dd1cbbf5d6420b" /><Relationship Type="http://schemas.openxmlformats.org/officeDocument/2006/relationships/slide" Target="/ppt/slides/slide2.xml" Id="Rb9095145f8154995" /><Relationship Type="http://schemas.openxmlformats.org/officeDocument/2006/relationships/slide" Target="/ppt/slides/slide3.xml" Id="R739efee8454c48b6" /><Relationship Type="http://schemas.openxmlformats.org/officeDocument/2006/relationships/slide" Target="/ppt/slides/slide4.xml" Id="Rb28236f493c84d0e" /><Relationship Type="http://schemas.openxmlformats.org/officeDocument/2006/relationships/slide" Target="/ppt/slides/slide5.xml" Id="R193ea693a86f444a" /><Relationship Type="http://schemas.openxmlformats.org/officeDocument/2006/relationships/slide" Target="/ppt/slides/slide6.xml" Id="Re3a3d054dd8349ab" /><Relationship Type="http://schemas.openxmlformats.org/officeDocument/2006/relationships/slide" Target="/ppt/slides/slide7.xml" Id="R4d9b716d60b84c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2367640c745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0792cf98e41c9" /><Relationship Type="http://schemas.openxmlformats.org/officeDocument/2006/relationships/theme" Target="/ppt/slideMasters/theme/theme1.xml" Id="R0df0854f6ab347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00792cf98e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95482b807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f37facedd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b71acd7254c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45e3fe93b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5163851d3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48ac045d54e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de97949314a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3 785 140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3 807 486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7 558 575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HOLAND TOR-ARNE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Tor-Arne Holand, Nedre Møllenberg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