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ce2be95a1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54beef8594af3"/>
  </p:sldMasterIdLst>
  <p:sldIdLst>
    <p:sldId xmlns:r="http://schemas.openxmlformats.org/officeDocument/2006/relationships" id="256" r:id="R2210aafcab634f36"/>
    <p:sldId xmlns:r="http://schemas.openxmlformats.org/officeDocument/2006/relationships" id="257" r:id="R7f6029aa992e40e8"/>
    <p:sldId xmlns:r="http://schemas.openxmlformats.org/officeDocument/2006/relationships" id="258" r:id="R435a1c9633244111"/>
    <p:sldId xmlns:r="http://schemas.openxmlformats.org/officeDocument/2006/relationships" id="259" r:id="R042f1578f434465a"/>
    <p:sldId xmlns:r="http://schemas.openxmlformats.org/officeDocument/2006/relationships" id="260" r:id="Rc167d6f4de3d4f79"/>
    <p:sldId xmlns:r="http://schemas.openxmlformats.org/officeDocument/2006/relationships" id="261" r:id="Rfce2a5662349458e"/>
    <p:sldId xmlns:r="http://schemas.openxmlformats.org/officeDocument/2006/relationships" id="262" r:id="Ra281f91b7f88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54beef8594af3" /><Relationship Type="http://schemas.openxmlformats.org/officeDocument/2006/relationships/slide" Target="/ppt/slides/slide1.xml" Id="R2210aafcab634f36" /><Relationship Type="http://schemas.openxmlformats.org/officeDocument/2006/relationships/slide" Target="/ppt/slides/slide2.xml" Id="R7f6029aa992e40e8" /><Relationship Type="http://schemas.openxmlformats.org/officeDocument/2006/relationships/slide" Target="/ppt/slides/slide3.xml" Id="R435a1c9633244111" /><Relationship Type="http://schemas.openxmlformats.org/officeDocument/2006/relationships/slide" Target="/ppt/slides/slide4.xml" Id="R042f1578f434465a" /><Relationship Type="http://schemas.openxmlformats.org/officeDocument/2006/relationships/slide" Target="/ppt/slides/slide5.xml" Id="Rc167d6f4de3d4f79" /><Relationship Type="http://schemas.openxmlformats.org/officeDocument/2006/relationships/slide" Target="/ppt/slides/slide6.xml" Id="Rfce2a5662349458e" /><Relationship Type="http://schemas.openxmlformats.org/officeDocument/2006/relationships/slide" Target="/ppt/slides/slide7.xml" Id="Ra281f91b7f88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1c56c3272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44efed314e2b" /><Relationship Type="http://schemas.openxmlformats.org/officeDocument/2006/relationships/theme" Target="/ppt/slideMasters/theme/theme1.xml" Id="R9e8adff56488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944efed31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5b10225d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dd6c7f33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3c0abbbf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1798cc209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41f4bc8d6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fb27028345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260e0e8e0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