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c8d854e9e44d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50c6aee63c4dcc"/>
  </p:sldMasterIdLst>
  <p:sldIdLst>
    <p:sldId xmlns:r="http://schemas.openxmlformats.org/officeDocument/2006/relationships" id="256" r:id="R2cad7c7f9cc2437f"/>
    <p:sldId xmlns:r="http://schemas.openxmlformats.org/officeDocument/2006/relationships" id="257" r:id="Rf9a46550bc1345c7"/>
    <p:sldId xmlns:r="http://schemas.openxmlformats.org/officeDocument/2006/relationships" id="258" r:id="R79c4cf795cb54b07"/>
    <p:sldId xmlns:r="http://schemas.openxmlformats.org/officeDocument/2006/relationships" id="259" r:id="R87c1a741ad754205"/>
    <p:sldId xmlns:r="http://schemas.openxmlformats.org/officeDocument/2006/relationships" id="260" r:id="Rbfb390fbfded406a"/>
    <p:sldId xmlns:r="http://schemas.openxmlformats.org/officeDocument/2006/relationships" id="261" r:id="Rabb32a546a424601"/>
    <p:sldId xmlns:r="http://schemas.openxmlformats.org/officeDocument/2006/relationships" id="262" r:id="Ra3906265f28342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0c6aee63c4dcc" /><Relationship Type="http://schemas.openxmlformats.org/officeDocument/2006/relationships/slide" Target="/ppt/slides/slide1.xml" Id="R2cad7c7f9cc2437f" /><Relationship Type="http://schemas.openxmlformats.org/officeDocument/2006/relationships/slide" Target="/ppt/slides/slide2.xml" Id="Rf9a46550bc1345c7" /><Relationship Type="http://schemas.openxmlformats.org/officeDocument/2006/relationships/slide" Target="/ppt/slides/slide3.xml" Id="R79c4cf795cb54b07" /><Relationship Type="http://schemas.openxmlformats.org/officeDocument/2006/relationships/slide" Target="/ppt/slides/slide4.xml" Id="R87c1a741ad754205" /><Relationship Type="http://schemas.openxmlformats.org/officeDocument/2006/relationships/slide" Target="/ppt/slides/slide5.xml" Id="Rbfb390fbfded406a" /><Relationship Type="http://schemas.openxmlformats.org/officeDocument/2006/relationships/slide" Target="/ppt/slides/slide6.xml" Id="Rabb32a546a424601" /><Relationship Type="http://schemas.openxmlformats.org/officeDocument/2006/relationships/slide" Target="/ppt/slides/slide7.xml" Id="Ra3906265f28342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6582670764c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de06f23ab436a" /><Relationship Type="http://schemas.openxmlformats.org/officeDocument/2006/relationships/theme" Target="/ppt/slideMasters/theme/theme1.xml" Id="R05fae42fe4314b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fde06f23ab43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f4f4878454a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eaf9e116441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ec6abeaec4c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730b74bf14b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4c43707f04b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e5841768d42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8f77b3f6941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LANGSHOLT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LANGSHOLT INVEST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2 763 841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HÅVARD HUSE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Håvard Huse, Skibakkvegen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929 283 430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LANGSHOLT INVEST AS</a:t>
            </a:r>
          </a:p>
        </p:txBody>
      </p:sp>
    </p:spTree>
  </p:cSld>
  <p:clrMapOvr>
    <a:masterClrMapping xmlns:a="http://schemas.openxmlformats.org/drawingml/2006/main"/>
  </p:clrMapOvr>
</p:sld>
</file>