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73114132b7d457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32cd4490e0e4fe7"/>
  </p:sldMasterIdLst>
  <p:sldIdLst>
    <p:sldId xmlns:r="http://schemas.openxmlformats.org/officeDocument/2006/relationships" id="256" r:id="R85f2b20d6f4f4de0"/>
    <p:sldId xmlns:r="http://schemas.openxmlformats.org/officeDocument/2006/relationships" id="257" r:id="R66509d010b394379"/>
    <p:sldId xmlns:r="http://schemas.openxmlformats.org/officeDocument/2006/relationships" id="258" r:id="R3661a406d1c94aae"/>
    <p:sldId xmlns:r="http://schemas.openxmlformats.org/officeDocument/2006/relationships" id="259" r:id="R6a9b8ee715fa4e19"/>
    <p:sldId xmlns:r="http://schemas.openxmlformats.org/officeDocument/2006/relationships" id="260" r:id="R7696f9da02bd4c56"/>
    <p:sldId xmlns:r="http://schemas.openxmlformats.org/officeDocument/2006/relationships" id="261" r:id="Rac33ce954a9f400b"/>
    <p:sldId xmlns:r="http://schemas.openxmlformats.org/officeDocument/2006/relationships" id="262" r:id="Rd85c642ca75248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32cd4490e0e4fe7" /><Relationship Type="http://schemas.openxmlformats.org/officeDocument/2006/relationships/slide" Target="/ppt/slides/slide1.xml" Id="R85f2b20d6f4f4de0" /><Relationship Type="http://schemas.openxmlformats.org/officeDocument/2006/relationships/slide" Target="/ppt/slides/slide2.xml" Id="R66509d010b394379" /><Relationship Type="http://schemas.openxmlformats.org/officeDocument/2006/relationships/slide" Target="/ppt/slides/slide3.xml" Id="R3661a406d1c94aae" /><Relationship Type="http://schemas.openxmlformats.org/officeDocument/2006/relationships/slide" Target="/ppt/slides/slide4.xml" Id="R6a9b8ee715fa4e19" /><Relationship Type="http://schemas.openxmlformats.org/officeDocument/2006/relationships/slide" Target="/ppt/slides/slide5.xml" Id="R7696f9da02bd4c56" /><Relationship Type="http://schemas.openxmlformats.org/officeDocument/2006/relationships/slide" Target="/ppt/slides/slide6.xml" Id="Rac33ce954a9f400b" /><Relationship Type="http://schemas.openxmlformats.org/officeDocument/2006/relationships/slide" Target="/ppt/slides/slide7.xml" Id="Rd85c642ca75248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3edeacd77640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b4d85c5f3840b0" /><Relationship Type="http://schemas.openxmlformats.org/officeDocument/2006/relationships/theme" Target="/ppt/slideMasters/theme/theme1.xml" Id="Rc0c1fa339dd7448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7b4d85c5f3840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1feeede5b1439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003a4c929488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43bddaae23451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fa4456471f416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ce814d462343e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2e33bbf83b41f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c99fcbd7c9432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TRYGG ØKONOMISTYRING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TRYGG ØKONOMISTYRING AS ble etablert [år] og holder til i Tananger.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−41 936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4 400 000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7 700 001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20 120 124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ODNABERGET AS  –  51,0 %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GJENGEN AS  –  49,0 %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ØKONOMISTYRING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Estervegen 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4056 Tananger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929 306 619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TRYGG ØKONOMISTYRING AS</a:t>
            </a:r>
          </a:p>
        </p:txBody>
      </p:sp>
    </p:spTree>
  </p:cSld>
  <p:clrMapOvr>
    <a:masterClrMapping xmlns:a="http://schemas.openxmlformats.org/drawingml/2006/main"/>
  </p:clrMapOvr>
</p:sld>
</file>