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f64d928f2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4c8d8c66846ae"/>
  </p:sldMasterIdLst>
  <p:sldIdLst>
    <p:sldId xmlns:r="http://schemas.openxmlformats.org/officeDocument/2006/relationships" id="256" r:id="Rf4b03813db1a445b"/>
    <p:sldId xmlns:r="http://schemas.openxmlformats.org/officeDocument/2006/relationships" id="257" r:id="Rfa94be3d60c24aa0"/>
    <p:sldId xmlns:r="http://schemas.openxmlformats.org/officeDocument/2006/relationships" id="258" r:id="Rc8da0bdbedcd45f0"/>
    <p:sldId xmlns:r="http://schemas.openxmlformats.org/officeDocument/2006/relationships" id="259" r:id="Re9f880d619944e30"/>
    <p:sldId xmlns:r="http://schemas.openxmlformats.org/officeDocument/2006/relationships" id="260" r:id="R20e9c5508fec485a"/>
    <p:sldId xmlns:r="http://schemas.openxmlformats.org/officeDocument/2006/relationships" id="261" r:id="R451eba25b14a429e"/>
    <p:sldId xmlns:r="http://schemas.openxmlformats.org/officeDocument/2006/relationships" id="262" r:id="Rff4a1cdd4868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4c8d8c66846ae" /><Relationship Type="http://schemas.openxmlformats.org/officeDocument/2006/relationships/slide" Target="/ppt/slides/slide1.xml" Id="Rf4b03813db1a445b" /><Relationship Type="http://schemas.openxmlformats.org/officeDocument/2006/relationships/slide" Target="/ppt/slides/slide2.xml" Id="Rfa94be3d60c24aa0" /><Relationship Type="http://schemas.openxmlformats.org/officeDocument/2006/relationships/slide" Target="/ppt/slides/slide3.xml" Id="Rc8da0bdbedcd45f0" /><Relationship Type="http://schemas.openxmlformats.org/officeDocument/2006/relationships/slide" Target="/ppt/slides/slide4.xml" Id="Re9f880d619944e30" /><Relationship Type="http://schemas.openxmlformats.org/officeDocument/2006/relationships/slide" Target="/ppt/slides/slide5.xml" Id="R20e9c5508fec485a" /><Relationship Type="http://schemas.openxmlformats.org/officeDocument/2006/relationships/slide" Target="/ppt/slides/slide6.xml" Id="R451eba25b14a429e" /><Relationship Type="http://schemas.openxmlformats.org/officeDocument/2006/relationships/slide" Target="/ppt/slides/slide7.xml" Id="Rff4a1cdd4868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92fcb3053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05409389446a" /><Relationship Type="http://schemas.openxmlformats.org/officeDocument/2006/relationships/theme" Target="/ppt/slideMasters/theme/theme1.xml" Id="R92d91d6a83e7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105409389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1190ce7dc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26c913a7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b61a36a7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b2bee7b53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1b80dd42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6df2e928b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3a7792397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REGNSKAP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38 702 660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22 002 681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929 327 446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