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75f1f4832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5cbc0c5c904f24"/>
  </p:sldMasterIdLst>
  <p:sldIdLst>
    <p:sldId xmlns:r="http://schemas.openxmlformats.org/officeDocument/2006/relationships" id="256" r:id="R0922243209cb43ce"/>
    <p:sldId xmlns:r="http://schemas.openxmlformats.org/officeDocument/2006/relationships" id="257" r:id="R5e367c5a0d6b447b"/>
    <p:sldId xmlns:r="http://schemas.openxmlformats.org/officeDocument/2006/relationships" id="258" r:id="R37600724ddf342fc"/>
    <p:sldId xmlns:r="http://schemas.openxmlformats.org/officeDocument/2006/relationships" id="259" r:id="Rcc47b91dd47f44ed"/>
    <p:sldId xmlns:r="http://schemas.openxmlformats.org/officeDocument/2006/relationships" id="260" r:id="Rd727bff41e8842e4"/>
    <p:sldId xmlns:r="http://schemas.openxmlformats.org/officeDocument/2006/relationships" id="261" r:id="R23d88b68ce7a4e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cbc0c5c904f24" /><Relationship Type="http://schemas.openxmlformats.org/officeDocument/2006/relationships/slide" Target="/ppt/slides/slide1.xml" Id="R0922243209cb43ce" /><Relationship Type="http://schemas.openxmlformats.org/officeDocument/2006/relationships/slide" Target="/ppt/slides/slide2.xml" Id="R5e367c5a0d6b447b" /><Relationship Type="http://schemas.openxmlformats.org/officeDocument/2006/relationships/slide" Target="/ppt/slides/slide3.xml" Id="R37600724ddf342fc" /><Relationship Type="http://schemas.openxmlformats.org/officeDocument/2006/relationships/slide" Target="/ppt/slides/slide4.xml" Id="Rcc47b91dd47f44ed" /><Relationship Type="http://schemas.openxmlformats.org/officeDocument/2006/relationships/slide" Target="/ppt/slides/slide5.xml" Id="Rd727bff41e8842e4" /><Relationship Type="http://schemas.openxmlformats.org/officeDocument/2006/relationships/slide" Target="/ppt/slides/slide6.xml" Id="R23d88b68ce7a4e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556ef56ae4d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19845e0f4426f" /><Relationship Type="http://schemas.openxmlformats.org/officeDocument/2006/relationships/theme" Target="/ppt/slideMasters/theme/theme1.xml" Id="R268eb742504c42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619845e0f442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19c57e7cd43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df911b54b46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ed1f99aaa4c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a555932cb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dbf1b52794d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1c977c838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MEMENTO MORI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MEMENTO MORI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MEMENTO MORI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MEMENTO MORI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MEMENTO MORI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MEMENTO MORI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−49 262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2 135 699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MEMENTO MORI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Kollen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929 334 264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MEMENTO MORI AS</a:t>
            </a:r>
          </a:p>
        </p:txBody>
      </p:sp>
    </p:spTree>
  </p:cSld>
  <p:clrMapOvr>
    <a:masterClrMapping xmlns:a="http://schemas.openxmlformats.org/drawingml/2006/main"/>
  </p:clrMapOvr>
</p:sld>
</file>