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9eb40b9d5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af1d0c521482a"/>
  </p:sldMasterIdLst>
  <p:sldIdLst>
    <p:sldId xmlns:r="http://schemas.openxmlformats.org/officeDocument/2006/relationships" id="256" r:id="R8fd3d0a402504172"/>
    <p:sldId xmlns:r="http://schemas.openxmlformats.org/officeDocument/2006/relationships" id="257" r:id="R36ac9ae15d4345a0"/>
    <p:sldId xmlns:r="http://schemas.openxmlformats.org/officeDocument/2006/relationships" id="258" r:id="Re17a7fff1c414c4d"/>
    <p:sldId xmlns:r="http://schemas.openxmlformats.org/officeDocument/2006/relationships" id="259" r:id="Raf6ef7c9d52742af"/>
    <p:sldId xmlns:r="http://schemas.openxmlformats.org/officeDocument/2006/relationships" id="260" r:id="R43424d876b474bdf"/>
    <p:sldId xmlns:r="http://schemas.openxmlformats.org/officeDocument/2006/relationships" id="261" r:id="R18299c8624f14634"/>
    <p:sldId xmlns:r="http://schemas.openxmlformats.org/officeDocument/2006/relationships" id="262" r:id="Rf7e812d1d1ee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f1d0c521482a" /><Relationship Type="http://schemas.openxmlformats.org/officeDocument/2006/relationships/slide" Target="/ppt/slides/slide1.xml" Id="R8fd3d0a402504172" /><Relationship Type="http://schemas.openxmlformats.org/officeDocument/2006/relationships/slide" Target="/ppt/slides/slide2.xml" Id="R36ac9ae15d4345a0" /><Relationship Type="http://schemas.openxmlformats.org/officeDocument/2006/relationships/slide" Target="/ppt/slides/slide3.xml" Id="Re17a7fff1c414c4d" /><Relationship Type="http://schemas.openxmlformats.org/officeDocument/2006/relationships/slide" Target="/ppt/slides/slide4.xml" Id="Raf6ef7c9d52742af" /><Relationship Type="http://schemas.openxmlformats.org/officeDocument/2006/relationships/slide" Target="/ppt/slides/slide5.xml" Id="R43424d876b474bdf" /><Relationship Type="http://schemas.openxmlformats.org/officeDocument/2006/relationships/slide" Target="/ppt/slides/slide6.xml" Id="R18299c8624f14634" /><Relationship Type="http://schemas.openxmlformats.org/officeDocument/2006/relationships/slide" Target="/ppt/slides/slide7.xml" Id="Rf7e812d1d1ee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f8f564e30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9cb6a2fd4e9b" /><Relationship Type="http://schemas.openxmlformats.org/officeDocument/2006/relationships/theme" Target="/ppt/slideMasters/theme/theme1.xml" Id="R762abf41d5d9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09cb6a2fd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c5e8cbab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174a212a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bceb5a48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9892a0ac2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5859784b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6964b40c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dcce241c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