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daeac6e5d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d9493cdf14e6c"/>
  </p:sldMasterIdLst>
  <p:sldIdLst>
    <p:sldId xmlns:r="http://schemas.openxmlformats.org/officeDocument/2006/relationships" id="256" r:id="R890f42f9abab46e0"/>
    <p:sldId xmlns:r="http://schemas.openxmlformats.org/officeDocument/2006/relationships" id="257" r:id="R18fe485212534fe6"/>
    <p:sldId xmlns:r="http://schemas.openxmlformats.org/officeDocument/2006/relationships" id="258" r:id="R2f6b8c040de94bdc"/>
    <p:sldId xmlns:r="http://schemas.openxmlformats.org/officeDocument/2006/relationships" id="259" r:id="Ra9e5a073b70f47ba"/>
    <p:sldId xmlns:r="http://schemas.openxmlformats.org/officeDocument/2006/relationships" id="260" r:id="R95ff73be55354ee9"/>
    <p:sldId xmlns:r="http://schemas.openxmlformats.org/officeDocument/2006/relationships" id="261" r:id="R86d4601038d24607"/>
    <p:sldId xmlns:r="http://schemas.openxmlformats.org/officeDocument/2006/relationships" id="262" r:id="R03f61d21ae9d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d9493cdf14e6c" /><Relationship Type="http://schemas.openxmlformats.org/officeDocument/2006/relationships/slide" Target="/ppt/slides/slide1.xml" Id="R890f42f9abab46e0" /><Relationship Type="http://schemas.openxmlformats.org/officeDocument/2006/relationships/slide" Target="/ppt/slides/slide2.xml" Id="R18fe485212534fe6" /><Relationship Type="http://schemas.openxmlformats.org/officeDocument/2006/relationships/slide" Target="/ppt/slides/slide3.xml" Id="R2f6b8c040de94bdc" /><Relationship Type="http://schemas.openxmlformats.org/officeDocument/2006/relationships/slide" Target="/ppt/slides/slide4.xml" Id="Ra9e5a073b70f47ba" /><Relationship Type="http://schemas.openxmlformats.org/officeDocument/2006/relationships/slide" Target="/ppt/slides/slide5.xml" Id="R95ff73be55354ee9" /><Relationship Type="http://schemas.openxmlformats.org/officeDocument/2006/relationships/slide" Target="/ppt/slides/slide6.xml" Id="R86d4601038d24607" /><Relationship Type="http://schemas.openxmlformats.org/officeDocument/2006/relationships/slide" Target="/ppt/slides/slide7.xml" Id="R03f61d21ae9d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f472563c7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9c91e231843f6" /><Relationship Type="http://schemas.openxmlformats.org/officeDocument/2006/relationships/theme" Target="/ppt/slideMasters/theme/theme1.xml" Id="Rbff2ac9fd4d6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9c91e2318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e89707ae6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6e484ccf3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7cf2ec195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17092882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86e1daa3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13e814f65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c7413b76d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HOLVIG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LOVISE HOLAND DYBVIG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HOLAND DYBVIG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Holand Dybvig, Fougstads gate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929 347 749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HOLVIG AS</a:t>
            </a:r>
          </a:p>
        </p:txBody>
      </p:sp>
    </p:spTree>
  </p:cSld>
  <p:clrMapOvr>
    <a:masterClrMapping xmlns:a="http://schemas.openxmlformats.org/drawingml/2006/main"/>
  </p:clrMapOvr>
</p:sld>
</file>