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db0680feb49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a509088b9f4254"/>
  </p:sldMasterIdLst>
  <p:sldIdLst>
    <p:sldId xmlns:r="http://schemas.openxmlformats.org/officeDocument/2006/relationships" id="256" r:id="Rff8fd1685f854598"/>
    <p:sldId xmlns:r="http://schemas.openxmlformats.org/officeDocument/2006/relationships" id="257" r:id="Recb517d939a74693"/>
    <p:sldId xmlns:r="http://schemas.openxmlformats.org/officeDocument/2006/relationships" id="258" r:id="R7b60fd3d944b48fe"/>
    <p:sldId xmlns:r="http://schemas.openxmlformats.org/officeDocument/2006/relationships" id="259" r:id="Rf066cae96b8e4b1f"/>
    <p:sldId xmlns:r="http://schemas.openxmlformats.org/officeDocument/2006/relationships" id="260" r:id="R9ece13db71b14af2"/>
    <p:sldId xmlns:r="http://schemas.openxmlformats.org/officeDocument/2006/relationships" id="261" r:id="Rf2ae32c56faa40ba"/>
    <p:sldId xmlns:r="http://schemas.openxmlformats.org/officeDocument/2006/relationships" id="262" r:id="R426bff21284f4d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509088b9f4254" /><Relationship Type="http://schemas.openxmlformats.org/officeDocument/2006/relationships/slide" Target="/ppt/slides/slide1.xml" Id="Rff8fd1685f854598" /><Relationship Type="http://schemas.openxmlformats.org/officeDocument/2006/relationships/slide" Target="/ppt/slides/slide2.xml" Id="Recb517d939a74693" /><Relationship Type="http://schemas.openxmlformats.org/officeDocument/2006/relationships/slide" Target="/ppt/slides/slide3.xml" Id="R7b60fd3d944b48fe" /><Relationship Type="http://schemas.openxmlformats.org/officeDocument/2006/relationships/slide" Target="/ppt/slides/slide4.xml" Id="Rf066cae96b8e4b1f" /><Relationship Type="http://schemas.openxmlformats.org/officeDocument/2006/relationships/slide" Target="/ppt/slides/slide5.xml" Id="R9ece13db71b14af2" /><Relationship Type="http://schemas.openxmlformats.org/officeDocument/2006/relationships/slide" Target="/ppt/slides/slide6.xml" Id="Rf2ae32c56faa40ba" /><Relationship Type="http://schemas.openxmlformats.org/officeDocument/2006/relationships/slide" Target="/ppt/slides/slide7.xml" Id="R426bff21284f4d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99c9baa88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a8d4931924f61" /><Relationship Type="http://schemas.openxmlformats.org/officeDocument/2006/relationships/theme" Target="/ppt/slideMasters/theme/theme1.xml" Id="Rc403a50c9f134b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da8d4931924f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25f47ba454a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41c6cb5be4c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1ca2732c14c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5530532e145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114a0f88b4d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1a15f03a24c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9636d44d74a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OCEANDRA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OCEANDRA AS ble etablert [år] og holder til i Buvika.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4 314 503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11 957 430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MALVIG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Mølnbakken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7350 Buvika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929 350 049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