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a70a933c7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c709b95ec4836"/>
  </p:sldMasterIdLst>
  <p:sldIdLst>
    <p:sldId xmlns:r="http://schemas.openxmlformats.org/officeDocument/2006/relationships" id="256" r:id="R272479b0b588421a"/>
    <p:sldId xmlns:r="http://schemas.openxmlformats.org/officeDocument/2006/relationships" id="257" r:id="R58b7a60df8554fb4"/>
    <p:sldId xmlns:r="http://schemas.openxmlformats.org/officeDocument/2006/relationships" id="258" r:id="R6dd1f554e7cd4be3"/>
    <p:sldId xmlns:r="http://schemas.openxmlformats.org/officeDocument/2006/relationships" id="259" r:id="R7e35696b948e496a"/>
    <p:sldId xmlns:r="http://schemas.openxmlformats.org/officeDocument/2006/relationships" id="260" r:id="Rdb62653114df4216"/>
    <p:sldId xmlns:r="http://schemas.openxmlformats.org/officeDocument/2006/relationships" id="261" r:id="R2c3527d90fbd4832"/>
    <p:sldId xmlns:r="http://schemas.openxmlformats.org/officeDocument/2006/relationships" id="262" r:id="R5b1c215815be42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c709b95ec4836" /><Relationship Type="http://schemas.openxmlformats.org/officeDocument/2006/relationships/slide" Target="/ppt/slides/slide1.xml" Id="R272479b0b588421a" /><Relationship Type="http://schemas.openxmlformats.org/officeDocument/2006/relationships/slide" Target="/ppt/slides/slide2.xml" Id="R58b7a60df8554fb4" /><Relationship Type="http://schemas.openxmlformats.org/officeDocument/2006/relationships/slide" Target="/ppt/slides/slide3.xml" Id="R6dd1f554e7cd4be3" /><Relationship Type="http://schemas.openxmlformats.org/officeDocument/2006/relationships/slide" Target="/ppt/slides/slide4.xml" Id="R7e35696b948e496a" /><Relationship Type="http://schemas.openxmlformats.org/officeDocument/2006/relationships/slide" Target="/ppt/slides/slide5.xml" Id="Rdb62653114df4216" /><Relationship Type="http://schemas.openxmlformats.org/officeDocument/2006/relationships/slide" Target="/ppt/slides/slide6.xml" Id="R2c3527d90fbd4832" /><Relationship Type="http://schemas.openxmlformats.org/officeDocument/2006/relationships/slide" Target="/ppt/slides/slide7.xml" Id="R5b1c215815be42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c09720dcd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f30b492454ab2" /><Relationship Type="http://schemas.openxmlformats.org/officeDocument/2006/relationships/theme" Target="/ppt/slideMasters/theme/theme1.xml" Id="R688a81c220aa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f30b492454a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df064028b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da8558d06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028a74bd7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b374a470e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fca61cf9f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0a7091274c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ca6e55d48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GRENDA 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GRENDA HUSET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11 739 092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13 923 265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HASS  –  34,8 %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BJØRNEBØLE HASS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BJØRNEBØLE HASS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BJØRNEBØLE DYRSETH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MARTIN BJØRNEBØLE HASS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BJØRNEBØLE HASS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Landavegen 384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929 351 290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GRENDA HUSET AS</a:t>
            </a:r>
          </a:p>
        </p:txBody>
      </p:sp>
    </p:spTree>
  </p:cSld>
  <p:clrMapOvr>
    <a:masterClrMapping xmlns:a="http://schemas.openxmlformats.org/drawingml/2006/main"/>
  </p:clrMapOvr>
</p:sld>
</file>