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bcf79da484c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faa6150a9475a"/>
  </p:sldMasterIdLst>
  <p:sldIdLst>
    <p:sldId xmlns:r="http://schemas.openxmlformats.org/officeDocument/2006/relationships" id="256" r:id="Rcb69c04ff95f4579"/>
    <p:sldId xmlns:r="http://schemas.openxmlformats.org/officeDocument/2006/relationships" id="257" r:id="R1054b87492774152"/>
    <p:sldId xmlns:r="http://schemas.openxmlformats.org/officeDocument/2006/relationships" id="258" r:id="R5db1ca1cf9204238"/>
    <p:sldId xmlns:r="http://schemas.openxmlformats.org/officeDocument/2006/relationships" id="259" r:id="Rcefd2f8841684a89"/>
    <p:sldId xmlns:r="http://schemas.openxmlformats.org/officeDocument/2006/relationships" id="260" r:id="Rbe2f054fdfdc479a"/>
    <p:sldId xmlns:r="http://schemas.openxmlformats.org/officeDocument/2006/relationships" id="261" r:id="Rd180aace37504b07"/>
    <p:sldId xmlns:r="http://schemas.openxmlformats.org/officeDocument/2006/relationships" id="262" r:id="R6287d0e3d2e540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faa6150a9475a" /><Relationship Type="http://schemas.openxmlformats.org/officeDocument/2006/relationships/slide" Target="/ppt/slides/slide1.xml" Id="Rcb69c04ff95f4579" /><Relationship Type="http://schemas.openxmlformats.org/officeDocument/2006/relationships/slide" Target="/ppt/slides/slide2.xml" Id="R1054b87492774152" /><Relationship Type="http://schemas.openxmlformats.org/officeDocument/2006/relationships/slide" Target="/ppt/slides/slide3.xml" Id="R5db1ca1cf9204238" /><Relationship Type="http://schemas.openxmlformats.org/officeDocument/2006/relationships/slide" Target="/ppt/slides/slide4.xml" Id="Rcefd2f8841684a89" /><Relationship Type="http://schemas.openxmlformats.org/officeDocument/2006/relationships/slide" Target="/ppt/slides/slide5.xml" Id="Rbe2f054fdfdc479a" /><Relationship Type="http://schemas.openxmlformats.org/officeDocument/2006/relationships/slide" Target="/ppt/slides/slide6.xml" Id="Rd180aace37504b07" /><Relationship Type="http://schemas.openxmlformats.org/officeDocument/2006/relationships/slide" Target="/ppt/slides/slide7.xml" Id="R6287d0e3d2e540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a4caac126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1378cad74414c" /><Relationship Type="http://schemas.openxmlformats.org/officeDocument/2006/relationships/theme" Target="/ppt/slideMasters/theme/theme1.xml" Id="Re29dd417bf82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1378cad74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5d9b7ae3c44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e0cdfba5c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96cafc7cb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b3d0375b6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f88764b78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e2f45a35849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13974caf7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BJARØY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BJARØY KAPITAL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40 893 029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33 698 725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30 481 109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461 844 548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483 536 238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BJARØY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Egenesgården, Jernbanegaten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929 371 860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KAPITAL AS</a:t>
            </a:r>
          </a:p>
        </p:txBody>
      </p:sp>
    </p:spTree>
  </p:cSld>
  <p:clrMapOvr>
    <a:masterClrMapping xmlns:a="http://schemas.openxmlformats.org/drawingml/2006/main"/>
  </p:clrMapOvr>
</p:sld>
</file>