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439160d05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49a588fa64c8f"/>
  </p:sldMasterIdLst>
  <p:sldIdLst>
    <p:sldId xmlns:r="http://schemas.openxmlformats.org/officeDocument/2006/relationships" id="256" r:id="Re9d42159ad184711"/>
    <p:sldId xmlns:r="http://schemas.openxmlformats.org/officeDocument/2006/relationships" id="257" r:id="R277c4f10878742f0"/>
    <p:sldId xmlns:r="http://schemas.openxmlformats.org/officeDocument/2006/relationships" id="258" r:id="R2f31bb8683a84bae"/>
    <p:sldId xmlns:r="http://schemas.openxmlformats.org/officeDocument/2006/relationships" id="259" r:id="Rf6445cee5b7944ba"/>
    <p:sldId xmlns:r="http://schemas.openxmlformats.org/officeDocument/2006/relationships" id="260" r:id="Ra3ceb6a6ddb04256"/>
    <p:sldId xmlns:r="http://schemas.openxmlformats.org/officeDocument/2006/relationships" id="261" r:id="R8176316780144707"/>
    <p:sldId xmlns:r="http://schemas.openxmlformats.org/officeDocument/2006/relationships" id="262" r:id="R2a17fe4863dc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49a588fa64c8f" /><Relationship Type="http://schemas.openxmlformats.org/officeDocument/2006/relationships/slide" Target="/ppt/slides/slide1.xml" Id="Re9d42159ad184711" /><Relationship Type="http://schemas.openxmlformats.org/officeDocument/2006/relationships/slide" Target="/ppt/slides/slide2.xml" Id="R277c4f10878742f0" /><Relationship Type="http://schemas.openxmlformats.org/officeDocument/2006/relationships/slide" Target="/ppt/slides/slide3.xml" Id="R2f31bb8683a84bae" /><Relationship Type="http://schemas.openxmlformats.org/officeDocument/2006/relationships/slide" Target="/ppt/slides/slide4.xml" Id="Rf6445cee5b7944ba" /><Relationship Type="http://schemas.openxmlformats.org/officeDocument/2006/relationships/slide" Target="/ppt/slides/slide5.xml" Id="Ra3ceb6a6ddb04256" /><Relationship Type="http://schemas.openxmlformats.org/officeDocument/2006/relationships/slide" Target="/ppt/slides/slide6.xml" Id="R8176316780144707" /><Relationship Type="http://schemas.openxmlformats.org/officeDocument/2006/relationships/slide" Target="/ppt/slides/slide7.xml" Id="R2a17fe4863dc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2bf883e0c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cf549d70a4792" /><Relationship Type="http://schemas.openxmlformats.org/officeDocument/2006/relationships/theme" Target="/ppt/slideMasters/theme/theme1.xml" Id="Rd9817627e7b7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cf549d70a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3a44a723f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32df0104a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66e0fd88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0c6d8ed4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712af999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1ea49977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72013bde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LONFAM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25 517 532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21 713 294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29 913 294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THERMOPYLAE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929 376 374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